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344" r:id="rId2"/>
    <p:sldId id="34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50" r:id="rId12"/>
    <p:sldId id="306" r:id="rId13"/>
    <p:sldId id="307" r:id="rId14"/>
    <p:sldId id="308" r:id="rId15"/>
    <p:sldId id="345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46" r:id="rId24"/>
    <p:sldId id="317" r:id="rId25"/>
    <p:sldId id="318" r:id="rId26"/>
    <p:sldId id="319" r:id="rId27"/>
    <p:sldId id="351" r:id="rId28"/>
    <p:sldId id="320" r:id="rId29"/>
    <p:sldId id="321" r:id="rId30"/>
    <p:sldId id="322" r:id="rId31"/>
    <p:sldId id="348" r:id="rId32"/>
    <p:sldId id="323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5" autoAdjust="0"/>
  </p:normalViewPr>
  <p:slideViewPr>
    <p:cSldViewPr>
      <p:cViewPr varScale="1">
        <p:scale>
          <a:sx n="69" d="100"/>
          <a:sy n="69" d="100"/>
        </p:scale>
        <p:origin x="120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07:31:44.1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19018 11631 1983 0,'-6'-1'440'0,"-4"1"-788"16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09:55:55.61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21098 9479 310 0,'40'19'201'0,"58"25"13"16,20 5 8-16,41 10-25 16,10 5-27-16,27 21-58 15,15 9-25-15,1 3-40 0,6-3-10 16,-21-15-13-16,-13-9-6 15,-30-7-4-15,-20-4-2 16,-37-11 1-16,-23-7-1 16,-36-22 3-16,-18-6 0 15,-21-17-7-15,-9-8-4 16,-18-9-6-16,-10-6-5 16,-21-8-2-16,-12-3 0 15,-21-5 0-15,-9 1 1 0,-13-2-3 16,-5 1-26-16,-11-5-29 15,-5-6-5-15,-9-12 8 16,-3-6 28-16,4-3 31 16,1 5 4-16,19 14 3 15,7 5 0-15,21 15-1 16,12 5 1-16,31 14 0 16,16 4-2-16,32 14-1 15,16 8-1-15,43 14-5 16,28 12 2-16,50 18 7 15,28 15 7-15,36 29 12 16,13 7 5-16,19 8-1 16,0-2-4-16,-5 1-7 15,-11-5-3-15,-21-9-3 16,-13-11 2-16,-46-28 1 16,-16-11 1-16,-44-20 4 0,-25-10 14 15,-33-16 30-15,-20-8 1 16,-35-14-6-16,-14-7-17 15,-32-12-36-15,-17-3-3 16,-23-15-1-16,-14-8 1 16,-26-13 0-16,-3-5 2 15,-28 4-16-15,-1-1-4 16,10 3 0-16,-11 0 1 16,33-2 16-16,4 5 2 15,17 15-1-15,22 7 0 0,24 17 0 16,22 6 0-16,36 14-4 15,20 6-10-15,27 9-19 16,18 5-6-16,40 14-5 16,20 6 9-16,39 20 29 15,14 9 12-15,27 22 18 16,5 8 4-16,19 5 4 16,4 0-4-16,-2-7-4 15,-1-2-1-15,-21 1-9 16,-12-5 1-16,-33-17-1 15,-22-11 1-15,-41-25-6 16,-24-14-8-16,-46-13-9 16,-23-8-5-16,-43-25 0 0,-27-10 5 15,-41-21 6 1,-14-9 2-16,-37-5 0 16,-12-1 1-16,-24-11 1 0,-8-9 0 15,2 3-2-15,9 6 1 16,37 18 0-16,15 14 0 15,38 14 1-15,23 10 0 16,44 13-2-16,25 11-7 16,54 16-12-16,27 10-5 15,48 21-5-15,23 6 6 0,40 17 15 16,19 8 14 0,27 21 17-16,11 13 4 0,6 8 0 15,-4-4-8-15,-15-13-6 16,-15-13 0-16,-36-17 3 15,-23-7 2-15,-52-24 2 16,-18-11 0-16,-52-27-15 16,-24-11-5-16,-41-24-8 15,-26-10-3-15,-43-11 4 16,-11-6-13-16,-40-18-32 16,-10-3-6-16,-10-7 1 15,-9 1 15-15,25 21 32 16,11 1 8-16,35 20 1 15,27 10 1-15,40 18 2 16,27 13-1-16,42 17 2 16,17 9 0-16,38 13-3 15,18 8 0-15,42 9 2 0,15 7 10 16,35 9 11 0,20 3 3-16,17 14-3 0,12 9-10 15,-5 7-6-15,-9-2 1 16,-27-16 4-16,-22-14 2 15,-49-23 2-15,-26-14 1 16,-46-19 7-16,-23-12-1 16,-46-24-3-16,-31-10-4 15,-37-23-13-15,-18-10-1 0,-28-5-2 16,-3 3 0-16,-14 9-20 16,-3 6 0-16,26 8-1 15,7 4 2-15,34 14 18 16,23 6 0-16,34 18-2 15,21 6-7-15,42 17-10 16,21 9-6-16,50 19-2 16,25 10 5-16,52 14 8 15,22 11 4-15,34 22 5 16,21 15 2-16,11 12 4 16,6 2 0-16,-6-2 4 15,-11-8 2-15,-34-9 3 16,-22-11 1-16,-50-33 4 15,-28-18 2-15,-45-25 0 16,-19-8-4-16,-30-11-11 16,-16-5-5-16,-22-5-9 0,-15-3-1 15,-12-11 6-15,-6 0 2 16,-8-12 5-16,-2-2 1 16,-15-6 1-16,-4-6 2 15,-5-7-1-15,-5 0 1 16,-4 0-2-16,2 3 1 15,12 8-1-15,14 2 1 16,26 10 0-16,15 9 1 16,22 13-4-16,16 12-4 0,40 16-9 15,15 13-4-15,47 20-1 16,21 6 3-16,27 13 9 16,24 5 8-16,14 11 13 15,-4 1 2-15,-64-31 2 31,-56-25-1-31,2 1 1 0,136 59 3 16,-50-31 32-16,-26-16 17 0,-104-45 8 16,-13-3-9-16,-24-10-40 15,-4 1-22-15,-20-4-16 16,-6 0 0-16,-10 1 4 16,-11-5 1-16,-12-3-12 15,4-1-13-15,-10-8-13 16,-5-3-2-16,-4 0 14 15,1 0 14-15,19 10 15 16,15 4 2-16,27 13 2 16,11 2 0-16,21 7 1 0,11 5-4 15,32 10-6-15,17 8-3 16,36 17-4-16,16 8 3 16,23 17 7-16,8 10 3 15,-1 3 9-15,-8-4 3 16,-25-18-263-16</inkml:trace>
  <inkml:trace contextRef="#ctx0" brushRef="#br0" timeOffset="1345.8934">23811 10489 730 0,'-2'-9'311'0,"1"-4"-160"16,1 6-48-16,6 9-41 15,6 12-24-15,3 6-27 16,6 6 7-16,6 9 31 15,2-4 15-15,4 4 11 16,3-1-3-16,2-2-20 0,-1 1-10 16,-5-5-10-16,-3-2-4 15,-11-9-5-15,-4-3-2 16,-10-11 1-16,-5-4-3 16,-13-9-6-16,-6-6 0 15,-12-8-7-15,-2-5 2 16,-5-5 0-16,0 1 2 15,8-3 0-15,0 3-2 16,10 2-2-16,1 2-4 16,11 10-4-16,5 3-5 15,-2 9-7-15,2 4-4 0,2 7-6 16,-1 4 1-16,9 10 6 16,6 5 5-16,9 3 8 15,6 7 4-15,11 5 2 16,6 0 2-16,0 0 3 15,0-3 2-15,-6-6 7 16,-5-4 0-16,-13-14 5 16,-6-4 1-16,-14-10-7 15,-9-9-1-15,-9-2-7 16,-4-1-4-16,-2 4-2 16,-1-1-1-16,-3 4-5 15,-1 2-1-15,-9-2 0 16,1 1-1-16,-3 0 3 15,-5-1 2-15,5-1 3 16,2 2 3-16,10 4 0 0,7-1-1 16,14 5-3-16,3-1 0 15,10 6-3-15,6 2 0 16,11 0 0-16,6 4-1 16,11 2 1-16,3-1-1 15,7 6 0-15,2-1 2 16,-8 0 0-16,-3 1 0 15,-16-4-1-15,-8-2-1 16,-17-4 5-16,-10-3 5 0,-21-6 6 16,-11-5 2-16,-12-6 0 15,-1-3 3-15,9-1 2 16,1 0 1-16,16 3 0 16,5 1-2-16,8 6-2 15,5 0-1-15,6 1 2 16,5 2-4-16,13 2-7 15,5 1-4-15,12 1-7 16,8 3-1-16,2 2 2 16,7 0 2-16,-4 1 2 15,-5-2 2-15,-17-3 3 16,-11-2-2-16,-21-4 0 16,-11-3 1-16,-22-3-1 15,-3 3 3-15,-3 2 5 16,3 4 4-16,5 9 3 15,5-3 0-15,12 6-1 16,5-2 2-16,16-3 7 0,4-1 9 16,10-6 7-16,8 0-3 15,7-6-11-15,6-1-8 16,8-2-14-16,3 2-6 16,-4 5-9-16,-6 0-2 15,-17 4-16-15,-15 0-2 16,-16-3 6-16,-11-1 3 15,-13-5 16-15,-1-1 4 16,-7-3 5-16,3 0 2 0,13 0 6 16,4 1 5-16,18 1 4 15,10 3-4-15,15 3-38 0,8 3-210 16</inkml:trace>
  <inkml:trace contextRef="#ctx0" brushRef="#br0" timeOffset="5142.3169">21061 9504 157 0,'23'6'106'15,"18"4"2"-15,15 8-3 16,6 0 16-16,15 7 5 16,6 3 0-16,12 6-21 15,-1-1-15-15,-1 0-34 16,-13-3-19-16,-17-5-22 16,-14-9 7-16,-25-9 32 15,-4-5 6-15,-23-9 0 16,-9-4-12-16,-27-10-34 15,-15-6-8-15,-27-6-2 16,-12-3-1-16,-7-5-16 0,2-4-9 16,3-4-4-16,6 1-3 15,13 9 16-15,10 6 6 16,26 17 1-16,13 8-4 16,28 13-1-16,13 6 1 15,30 16 1-15,15 7 5 16,33 14 2-16,15 6-1 15,22 1 1-15,12 4 2 16,-5-3 0-16,-6 1 1 0,-25-5 4 16,-21-10 0-16,-31-16 6 15,-20-13 9-15,-40-25 1 16,-21-9-1-16,-36-19-4 16,-17-7-10-16,-24-9-3 15,-14-3 0-15,-11-4-31 16,0-4-45-16,3 1-8 15,14 7-1-15,25 18 29 16,17 15 43-16,39 19 2 16,14 8 1-16,34 17 0 15,17 12 2-15,30 15 4 16,19 6 0-16,21 2 1 16,10-1 0-16,12-2 0 15,0-3 2-15,-2-2 6 16,-8-3 6-16,-18-9 9 0,-13-3 0 15,-26-11-1-15,-14-7-3 16,-30-12 8-16,-16-6-3 16,-32-19-5-16,-21-6-3 15,-33-11-15-15,-10-6 2 16,-15-4 1-16,-8 1 0 16,2-3 1-16,6 2-1 15,19 10-1-15,20 4-2 16,32 21-6-16,15 12-3 0,35 19-1 15,23 13-1-15,37 14 6 16,22 9 2-16,40 9 0 16,8 3 0-16,31 11 3 15,5 6 4-15,2 8 5 16,3-2 3-16,-13-10-1 16,-16-13-2-16,-25-19-2 15,-17-9 1-15,-45-16 26 16,-12-9 16-16,-40-13 12 15,-16-7-3-15,-39-13-30 16,-18-5-17-16,-30-13-13 0,-14-5-2 0,-19-12-93 16,-4-2-18-16,-2 6-4 15,7 4 3-15,25 22 92 16,10 12 18-16,30 18-1 16,14 7-1-16,31 8-4 15,18 4 1-15,36 8 1 16,22 4 2-16,32 11 3 15,15 2 0-15,13 8 0 16,13-2 0-16,4 0 1 16,0 1 0-16,1-2 2 15,-13-2 2-15,-23-2 2 16,-11-7 1-16,-35-17 3 16,-16-4 25-16,-28-21 16 15,-18-8-2-15,-38-20-4 16,-17-10-26-16,-36-11-11 15,-15-2 2-15,-15 3 5 0,-4 5-44 16,-1 3-48-16,9 3-1 16,23 14-7-16,10 5 43 15,35 14 37-15,15 7 0 16,29 12 4-16,20 4 2 16,35 11 4-16,21 7 3 15,36 4-2-15,15 5-1 16,21 4-2-16,5 1-1 0,1 6 0 15,-3 2 1-15,-18-5 30 16,-13-8 21-16,-31-18 35 16,-18-8 18-16,-28-15 8 15,-15-2-16-15,-26-11-37 16,-20-9-18-16,-34-13-36 16,-11-9-6-16,-23-6-2 15,-6-3-40-15,-13 1-82 16,-5 1-8-16,6 8 3 15,13 9 40-15,21 8 30 16,15 8-11-16,25 11-4 16,11 5-3-16,35 12 50 15,17 3 19-15,33 9 6 16,15 4 2-16,29 6 3 16,5 8 7-16,16 7 19 15,5 7 10-15,-2 2 21 16,-6-3 8-16,-17-9 9 0,-13-8 4 15,-26-13 13-15,-11-8 2 16,-22-7 2-16,-12-8 0 16,-13-2-16-16,-5 0-15 15,-3 0-32-15,2 0-15 16,0-1-19-16,0 0-1 16,-3-1-13-16,-16 1-11 15,-32-1-29-15,29 1-31 16,4 2-47-16,4-1-23 0,7 6-84 15,4-3-82-15</inkml:trace>
  <inkml:trace contextRef="#ctx0" brushRef="#br0" timeOffset="6150.2326">23781 10432 667 0,'-4'-9'305'0,"-1"-8"-140"15,3 2-44-15,7 12-75 0,4 5-21 16,4 13-25-16,7 8-6 15,4 10 4-15,3 4 0 16,9 3 0-16,1 3 2 31,5-4 4-31,1 0 4 0,-6-6 17 16,-2-8 13-16,-10-6 28 16,-7-7 13-16,-7-8 5 15,-8-4-10-15,-12-14-31 16,-5-2-14-16,-15-12-22 15,-4-2-1-15,-7-7 1 16,-5-6-1-16,2 0-2 16,3-1-1-16,4 6-4 15,4 7-1-15,10 12-3 0,6 9-6 16,9 14-4-16,4 9-1 16,10 8 1-16,8 9 3 15,19 10 6-15,9 3 1 16,10 2 4-16,5-1 1 15,-5-10 1-15,-7-1 0 16,-10-9 1-16,-9-7 1 16,-16-9-1-16,-5-3 0 15,-11-6 2-15,-4-3 1 0,-6-4 2 16,-3-2 1-16,1-3-2 16,1 1-1-16,2 3-19 15,-2 1-12-15,0 4-12 16,0 0-4-16,-8 2 13 15,-4-1 8-15,-9 2 6 16,0-1 3-16,3 1 3 16,4 3 2-16,9 3 3 15,1 2 2-15,9 2 2 16,5-3 4-16,6-2 7 16,8 2 2-16,10-4-1 15,0 2-1-15,14-1-6 16,6 0-1-16,10 1-3 15,9 2-1-15,1 1 0 16,-4 2 1-16,-15-3-1 16,-10 0-2-16,-24-5-10 0,-12-4-3 15,-21-2-4-15,-13-2 0 16,-14 1 7-16,-1 3 2 16,2 1 5-16,2 2 2 15,14 2 4-15,4-2 3 16,15 2 7-16,8-1 9 15,11-1 16-15,5-1-2 16,13 1-4-16,3-1-10 16,7 2-17-16,6 2 0 0,2 0-1 15,6 1-1-15,-5 2-1 16,-12-1-1-16,-16-4-9 16,-12-1-2-16,-23-8-1 15,-9-2 0-15,-13-2 13 16,-6-2 5-16,5-1 7 15,2 1 3-15,13 1 4 16,13 4 1-16</inkml:trace>
  <inkml:trace contextRef="#ctx0" brushRef="#br1" timeOffset="11698.806">23506 9545 976 0,'6'-6'428'15,"7"-6"-212"-15,-5 10-72 16,-3 8-70-16,-1 6-24 0,-6 14-33 15,-2 1-9-15,-9 14-6 16,-2 4 1-16,0 1 2 16,1 2-15-16,7-2-68 15,3-6-42-15,10-8-181 16,8-9-166-16</inkml:trace>
  <inkml:trace contextRef="#ctx0" brushRef="#br1" timeOffset="11885.9382">23425 9447 854 0,'11'-7'386'16,"8"-4"-168"-16,25 1-72 16,12 1-15-16,17 1-23 15,0 0-25-15,-2 8-44 16,1 6-15-16,-17 9-40 0,-5 6-76 15</inkml:trace>
  <inkml:trace contextRef="#ctx0" brushRef="#br1" timeOffset="12089.0157">23491 9655 661 0,'8'-1'351'0,"16"0"-53"16,12 0-80-16,18 1-58 15,6 1-28-15,3 0-59 16,-7 4-31-16,-11 2-177 16</inkml:trace>
  <inkml:trace contextRef="#ctx0" brushRef="#br1" timeOffset="12417.0754">23752 9992 619 0,'-1'0'303'0,"-1"0"-83"0,4-1-37 16,-2 0-17-16,0-1-8 16,2 1-14-16,11-6-12 15,27-25-22-15,-31 14-8 16,-2 2-12-16,-1 1 0 16,-2 8-22-16,-5 7-16 15,-3 12-32-15,1 11-18 0,-6 7-5 16,9 6 2-16,0-3 1 15,1-3 2-15,3-4 0 16,-3-5 15-16,2-10-99 16,0-2-61-16,0-4-265 15</inkml:trace>
  <inkml:trace contextRef="#ctx0" brushRef="#br1" timeOffset="13088.7833">23507 9130 477 0,'-8'0'283'0,"-14"-2"-29"16,5-1-41-16,12 3-79 16,1 0-36-16,13 2-38 15,8 3-9-15,14-3 11 16,11 0 9-16,23 2 11 16,7-2-2-16,9 4-22 15,2 0-9-15,-19 0-24 16,-7-1-8-16,-22-2-4 15,-15-2 1-15,-13-2 9 16,-7-3 2-16,-8-5 0 16,-6 0-1-16,-4-6-13 15,-2-1-6-15,-2-1-23 16,8 2-4-16,2 5-6 16,4 2-6-16,9 6 10 0,1 2-4 15,12 7-3-15,3 2 7 16,9 8 10-16,1 0 4 15,-4-2 10-15,-1-1 1 16,-8-6 28-16,-6 0 12 16,-8-2 28-16,-6 1 11 15,-12 1-12-15,-4 0-7 16,-6 6-29-16,0 0-10 0,10 1 15 16,8 2-108-16</inkml:trace>
  <inkml:trace contextRef="#ctx0" brushRef="#br1" timeOffset="26883.4239">18021 14795 222 0,'-4'3'194'16,"-3"2"21"-16,4 2-12 16,0-3-13-16,1 0-36 15,4-1-22-15,-4-3-39 16,2 0-9-16,0 0-7 15,0-1-2-15,0 0 0 16,0 0-7-16,11-3-10 16,38-20-2-16,-11 2-4 15,5-4-5-15,19-10-9 0,12-3-6 16,10-2-11-16,-3 2-3 16,-14 4-8-16,-11 5 0 15,-17 4-2-15,-2 3-1 16,-7 2-23-16,-5-3-55 15,-7 2-244-15</inkml:trace>
  <inkml:trace contextRef="#ctx0" brushRef="#br1" timeOffset="27273.9336">18992 14283 278 0,'-6'4'210'15,"-5"1"4"-15,6 0-66 16,-3-2-27-16,8-1-50 15,-2 1-12-15,6-3 16 16,-4-1 11-16,0-1 18 0,25-8 4 16,42-27-4-16,-22 10-4 15,17-14-1-15,10-3-5 16,11-2-22 0,0-1-10-16,-13 3-28 0,-8 4-11 15,-15 6-4-15,-9 4 4 16,-6 10 0-16,-6 2 1 15,-6 7-7-15,-3 3-8 16,-2 0-70-16,-2 0-84 0</inkml:trace>
  <inkml:trace contextRef="#ctx0" brushRef="#br1" timeOffset="27658.511">19966 13673 621 0,'2'-1'287'0,"3"-5"-97"16,0 1-26-16,9-3-9 15,0-4-1-15,13-3-17 16,4-3-1-16,13-9-7 16,7-2-14-16,16-9-21 15,5-6-12-15,2-3-27 16,-3-5-10-16,-8 5-16 16,-3 3-10-16,-7 5-9 15,2 5-2-15,-1 5-3 16,-5 3 0-16,0 5-2 15,-7 4-30-15,-10 3-133 16,-6 3-127-16</inkml:trace>
  <inkml:trace contextRef="#ctx0" brushRef="#br1" timeOffset="28017.8003">21015 13002 390 0,'0'-3'258'0,"0"1"19"16,0 1-32-16,8-1-37 15,16-16-16-15,34-38-28 16,-25 23-11-16,12-4-27 16,12-3-17-16,11 1-27 15,4-3-15-15,11-1-23 16,-3-3-10-16,7-5-14 16,0 3-4-16,-16 2-5 15,-6 4-2-15,-25 9-3 16,-9 6 20-16,-12 10-120 15,-5 2-80-15,-4 7-297 0</inkml:trace>
  <inkml:trace contextRef="#ctx0" brushRef="#br1" timeOffset="28424.0827">22176 12201 342 0,'0'-1'245'0,"1"0"38"16,6-1-18-16,-7 1-44 15,3 0-15-15,27-9-31 16,39-17-12-16,-19 6-28 16,2-5-10-16,7-5-24 15,-1-5-8-15,2-10-13 0,2 4-8 16,-12 3-20-16,-5 6-12 15,-14 10-24-15,-8 1-7 16,-9 10-24-16,-2 2-43 16,-3 6-129-16,0 4-95 15</inkml:trace>
  <inkml:trace contextRef="#ctx0" brushRef="#br1" timeOffset="28845.7319">22994 11706 528 0,'0'-1'281'0,"-3"0"-62"15,-1-3-23-15,4 3-49 16,0 0-18-16,0 0-19 16,2 0-1-16,18-1 4 15,36-42-5-15,-23 24-18 0,7 1-5 16,10-7-10-16,5-5-8 15,2-1-4-15,-1-5-5 16,-5-5-13-16,1 1-4 16,1-1-13-16,-5 7-7 15,-3 8-10-15,-5 6-3 16,-14 8-5-16,-1 3 23 16,-10 5-146-16,-7 2-102 0</inkml:trace>
  <inkml:trace contextRef="#ctx0" brushRef="#br1" timeOffset="29595.5803">23643 11044 579 0,'-10'-1'371'0,"-6"-1"-35"15,8 2-142-15,1 0-42 16,7 0-66-16,1 0-14 16,-1-1-19-16,0 0-3 15,16-2 9-15,44-2 0 16,-16 0 0-16,2 0-7 16,8 2-17-16,6 0-5 0,2-3-13 15,4 2-3-15,-11 0 3 16,-7-3 14-16,-18 7 20 15,-7-1 8-15,-11-2 12 16,-3 3-7-16,-6-3-14 16,0-1-9-16,-1 1-18 15,-2 2-8-15,0 0-7 16,0-1-2-16,0 1-3 16,0 0-3-16,0 0-2 15,0 1-1-15,0 0 0 16,-2 0 1-16,1 0 0 15,0 6 1-15,-3 5 0 16,-22 33 0-16,7-25-1 16,-1 1 0-16,-2 13-2 15,0-3 2-15,-1 5 0 16,3 3 1-16,3-4 1 16,3 0 1-16,6-6 0 15,1-4 0-15,4-4 1 0,3-4 2 16,-1-4 19-16,1-3 5 15,0-4 11-15,1-1 2 16,1-3-4-16,-2-1 1 16,-2 0-2-16,1-1-3 15,0 0-13-15,-1 0-6 0,1-1-8 16,0 1-2-16,0 0-9 16,0 0-51-16,0 1-683 15</inkml:trace>
  <inkml:trace contextRef="#ctx0" brushRef="#br1" timeOffset="30579.9635">22462 12816 339 0,'7'-3'242'0,"10"0"40"16,-2-1-18-16,-2 3-33 16,-5 2-31-16,-8 1-39 15,-4 2-26-15,-12 0-49 16,-6 1-14-16,-14 0-36 15,-4-2-10-15,-15-3-7 16,-4-2-1-16,-2-2-8 16,-3 0-4-16,19 3-6 0,6 1-3 15,15 3-8-15,8 5-6 16,11 2-5-16,6 1-3 16,19 3 3-16,5-3 6 15,13 2 8-15,6 1 3 16,0 1 5-16,-2 2 1 15,-17 5 1-15,-10 0-1 16,-22 3-1-16,-11 2 0 16,-22 0 1-16,-3 3 2 15,-8-4 1-15,2 0 1 0,10-6 1 16,5-4-1-16,11-3-2 16,4-5-4-16,10-1-6 15,9-2 0-15,14 1 4 16,10 0 3-16,19 2 3 15,10-2 2-15,11 3 1 16,6-1 2-16,-8 5 2 16,-6-3-1-16,-22 1 0 15,-7-1-1-15,-13-4 0 16,-2 2-32-16,-2-7-287 16</inkml:trace>
  <inkml:trace contextRef="#ctx0" brushRef="#br1" timeOffset="31032.7197">22701 12935 834 0,'-2'-2'442'0,"-1"0"-108"15,-5 10-188-15,1 12-47 16,1 13-51-16,2 6-12 0,7 5-9 16,0 2-5-16,6-2-7 15,1-1-1-15,2-6-2 16,0-6 2-16,-3-11 42 16,-3-7 12-16,-6-12 40 15,0-5 6-15,-5-15-37 16,1-7-11-16,-3-14-41 15,0-6-8-15,0-9-6 16,-1-5-5-16,4-4-8 16,2 3-1-16,2 16-3 15,0 8 2-15,0 19 2 16,-1 4-2-16,1 6-7 16,5 5-3-16,10 1-6 15,6 5-1-15,20 1 2 16,5 1-33-16,12 2-67 15,4-4-48-15,7 2-125 16,0-1-146-16</inkml:trace>
  <inkml:trace contextRef="#ctx0" brushRef="#br1" timeOffset="31267.3377">22683 13120 599 0,'7'1'326'0,"13"1"5"16,10 0-104-16,17-3-34 16,5 0-29-16,6-1-87 15,1-5-23-15,-5 2-28 16,-5-2-6-16,-15-1-87 15,-9-1-175-15</inkml:trace>
  <inkml:trace contextRef="#ctx0" brushRef="#br1" timeOffset="31867.6094">22721 12575 419 0,'-5'2'300'0,"-7"-2"35"16,1 0-76-16,9-2-94 16,1-1-37-16,9 3-46 0,8-1-19 15,14-1-11-15,9 2 5 16,13 0-6-16,2-2-6 15,10 6-22-15,-3-1-6 16,-1 3-6-16,-1 1-1 16,-14-2-1-16,-7 0 1 15,-19-3 2-15,-8 0 5 16,-15-7 2-16,-5-4 0 16,-7 0-2-16,-5-10-4 15,0 3-6-15,-1 2-2 16,5 4-10-16,3 9-6 0,6 2-8 15,5 6-4-15,5 1 4 16,4-1 2-16,10 7 9 16,5-3 3-16,5 7 5 15,1 0 0-15,-8-5 5 16,-3 2 4-16,-11-5 28 16,-8-1 11-16,-15 2 9 15,-6-1-1-15,-9-1-26 16,0 3 26-16,0 0-242 15</inkml:trace>
  <inkml:trace contextRef="#ctx0" brushRef="#br2" timeOffset="52733.2506">20333 14342 580 0,'-10'3'294'0,"-11"6"-61"15,3-1-59-15,5-5-45 16,4-2-14-16,8 0-38 16,1-2-9-16,6-3-7 0,-6 3 4 15,8-3 5-15,56-33 1 16,-11 4-8-16,6-7-8 16,18-6-14-16,6-6-3 15,14 1-7 1,3 2-3-16,-15 4-6 0,-13 3-2 15,-21 3-5-15,-8 2-1 16,-8 5 4-16,-5 3 4 16,-9 6 5-16,-5-1 0 0,-3 8-4 15,0 2-5-15,-3 4-6 16,0 2-3-16,0 2-3 16,-2-1 0-16,-4 3-2 15,1 3 1-15,-3-1-2 16,-2 1 1-16,0 1-1 15,0-1-1-15,0-1 1 16,0 2 0-16,0-1 4 16,0 0 2-16,0 0 1 15,-1 0 0-15,0 0-4 16,-19-3-1-16,-36 2-3 16,23 4 1-16,4 2 1 15,1-1-1-15,11-1-2 16,5 1-1-16,10-3-5 15,1 0-1-15,9 1 1 16,4 0 0-16,15-1 4 0,6-2-1 16,10-4 2-16,4-1-1 15,10-3 1-15,-3-1 2 16,-11 2 1-16,-12-1 1 16,-19 5 3-16,-6 2-1 15,-7 0 33-15,-3 3 7 16,3 0 4-16,0 0 2 15,0 0-31-15,0 0-8 16,-4 5-7-16,-3 12-1 0,-31 32 1 16,30-27 3-16,-7 1 12 15,-1 0 5-15,1 0 5 16,-1-1-1-16,9-6-10 16,3-5-8-16,7-7-14 15,6-4-79-15</inkml:trace>
  <inkml:trace contextRef="#ctx0" brushRef="#br2" timeOffset="53483.0594">21907 14104 423 0,'5'-6'312'16,"7"0"10"-16,0-3-75 16,-2 1-26-16,-4 1-24 15,-4-2-16-15,0-1-25 16,-1-3-19-16,-1-3-24 0,-1 1-6 15,-4-3-18-15,-1-2-10 16,-5 0-24-16,-3 1-12 16,-8 2-20-16,-3 0-7 15,-1 10-16-15,-4 6-6 16,4 11-10-16,-2 7-2 16,0 10 3-16,6 3 2 15,7 0 3-15,9 2 0 16,11-5 1-16,8-1 1 0,11-6 0 15,5 0 1-15,6-13 0 16,2-3 3-16,-6-9 2 16,-1-3 2-16,-8-7 4 15,-5-5 2-15,1-2 2 16,-11-6 1-16,-6 2 2 16,2 2-2-16,-10 2-2 15,4 8-1-15,-1 7-6 16,-3 6-1-16,3 7-5 15,1 1-1-15,3 6 0 16,3 2-1-16,7 4 3 16,0 4 1-16,0-1 1 15,3 1 2-15,-1-2 1 16,-2-2 0-16,2-3 1 16,-4-5-21-16,2-7-118 15,-1-5-123-15</inkml:trace>
  <inkml:trace contextRef="#ctx0" brushRef="#br2" timeOffset="54063.7234">21741 13695 402 0,'-8'0'288'0,"-8"-2"52"15,2-2-100-15,5 1-85 16,4-2-29-16,5 2-53 16,4 1-18-16,-4 1-16 15,8 1-1-15,22 0-8 16,56 6-1-16,-33-2-9 15,0-2-4-15,0-2-2 16,-8-2 0-16,-6-1-1 16,-6 1 1-16,-16 0 0 15,-5-1 1-15,-9 1 7 16,-3 1 6-16,-1-3 2 16,0 3 1-16,0 0-10 0,-1 0-6 15,1 0-4-15,-4-3-1 16,-7-12-2-16,-30-28-3 15,36 35-5-15,1 1-5 16,0 3 21-16,2 3 8 0,1 3 5 16,0-1 2-16,2 0-22 15,0 0-8-15,5 8-1 16,4 11 1-16,43 24 0 16,-31-30 1-16,-3-1 1 15,-3-3 0-15,-12-1 3 16,-1-1 10-16,-10 3 47 15,-5 5 20-15,-6 2 17 16,-3-2-4-16,4-3-42 16,2-1-19-16,9-9 6 15,6-1-22-15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10:09:15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20353 14505 265 0,'2'0'214'16,"8"2"4"-16,8-2 14 15,5 0 3-15,21 0-41 16,7-2-28-16,20 2-72 16,12 0-33-16,4 5-16 15,-8 2-100-15</inkml:trace>
  <inkml:trace contextRef="#ctx0" brushRef="#br0" timeOffset="344.0258">21094 14545 671 0,'0'-2'330'0,"3"0"-106"16,7 4-108-16,19 0-40 15,11-4 3-15,29 5 10 16,4-3-15-16,5 1-36 15,3 2-10-15,-9-1-131 16,1-2-326-16</inkml:trace>
  <inkml:trace contextRef="#ctx0" brushRef="#br0" timeOffset="656.4796">21967 14516 838 0,'4'-3'362'0,"9"3"-169"16,7-1-82-16,23 0-56 15,12 2-10-15,19-1-22 16,8 0-9-16,1-2-3 16,-3-3 49-16,-5 0-248 15</inkml:trace>
  <inkml:trace contextRef="#ctx0" brushRef="#br0" timeOffset="1062.2506">22881 14488 657 0,'-3'0'304'16,"-4"-1"-115"-16,10 1-82 15,-3 0 24-15,18 0 18 16,66 5-6-16,7-5 4 16,14 0-28-16,9 1-50 15,0 0-15-15,-16-3-85 16,-11-2-122-16</inkml:trace>
  <inkml:trace contextRef="#ctx0" brushRef="#br0" timeOffset="1733.9943">20777 14141 872 0,'1'-3'433'0,"1"-1"-139"0,0 1-133 15,-2 2-35-15,0-1-51 16,0 1-20-16,0 1-27 16,3 1-8-16,10 6-9 15,27 31-5-15,-26-12-10 16,1 6-1-16,-4 8 3 16,-4 4 2-16,-7 1 4 15,-3-5 4-15,-3-4 3 16,-3-2 2-16,-3-11 2 15,-1-5-5-15,-3-6-5 16,4-4-15-16,5-4-77 16,4-2-77-16</inkml:trace>
  <inkml:trace contextRef="#ctx0" brushRef="#br0" timeOffset="2405.6845">21144 14256 547 0,'-5'5'270'16,"-3"2"-93"-16,4 8-93 0,-1 2-1 15,5 5-26 1,1 2-4-16,7 1 20 0,1-4-10 15,5-2 5-15,6-6 3 16,4-8-4-16,3-5 6 16,-1-10 6-16,-2-4 2 15,-7-11 0-15,-4-2-1 16,-6-4 2-16,-6-2-1 16,-9-5-18-16,-5 0-12 0,-13 0-26 15,1 2-8-15,-6 7-13 16,2 2-4-16,2 8-7 15,0 2-6-15,7 13-15 16,3 6-3-16,9 9-6 16,5 5 2-16,11 2 13 15,9 7 4-15,9 0 5 16,10-1 4-16,7-3 4 16,3-4 5-16,-1-4 61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09:58:27.1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2102 6624 940 0,'-10'21'389'0,"-10"31"-219"15,0 13-53-15,4 13-57 16,0-1-11-16,2-10-30 16,6-13-3-16,4-26 1 15,4-8 6-15,7-24 35 16,3-11 7-16,7-22 5 16,-1-16-5-16,3-24-34 15,-4-10-6-15,0-1-10 16,-3 4-4-16,0 13-6 15,0 11 6-15,-10 21 20 16,2 13 4-16,-4 23-6 16,0 10-6-16,2 22-23 15,2 8-3-15,7 14 5 16,1 6 0-16,12 11 0 0,3 3 0 16,4 0 1-16,-3-3 0 15,-2-17 4-15,-3-11 0 16,-8-14-58-16,0-10-49 15,-15-8-214-15</inkml:trace>
  <inkml:trace contextRef="#ctx0" brushRef="#br0" timeOffset="135.0383">2131 6833 998 0,'0'-8'510'15,"4"-6"-161"-15,10 5-206 0,8 3-49 16,12 7-73-16,4 2-12 15,-3 4-155-15,1 2-383 16</inkml:trace>
  <inkml:trace contextRef="#ctx0" brushRef="#br0" timeOffset="361.4881">2441 6828 834 0,'9'5'397'0,"4"5"-142"15,1 13-133 1,-3 7-10-16,8 6-26 0,-7-1-13 16,4-6-13-16,1-7 2 15,-8-13 19-15,5-5 19 16,-3-11 21-16,7-4-6 16,-7-10-35-16,5-4-22 15,-1-4-37-15,-3-4 9 0,7 3-167 16,2 3-137-16</inkml:trace>
  <inkml:trace contextRef="#ctx0" brushRef="#br0" timeOffset="673.9053">3037 6871 892 0,'-1'6'401'0,"-1"9"-188"16,-2 3-50-16,-4 5-72 16,-4 5-24-16,-7-1-31 15,-1-2-10-15,1-6 0 16,-3-5 3-16,0-10-16 16,0-7-11-16,-1-13-18 15,4-8-11-15,8-9 6 0,4 0 7 16,10 5 32-16,7 5 13 15,7 13 12-15,4 8 3 16,10 14-23-16,3 5-8 16,4 12-5-16,-1 1-3 15,-4 0 37-15,-3 0-95 16</inkml:trace>
  <inkml:trace contextRef="#ctx0" brushRef="#br0" timeOffset="1033.5446">3160 6699 752 0,'5'-29'384'16,"4"-26"-67"-16,13 10-145 15,5 8-2-15,0 15-35 16,4 12-33-16,2 20-58 15,1 13-13-15,3 20-11 16,-6 11-1-16,-11 14-1 16,-3 6-1-16,-9 2-1 15,-2-9 0-15,1-16-1 16,-2-13-1-16,1-20-2 16,3-5 15-16,-13-15 14 0,-6-6-3 15,-12-9-18-15,-5 0-21 16,1 8-28-16,-2 3-4 15,0 10 5-15,4 6 1 16,7 4-4-16,5 0-73 16,17-4-424-16</inkml:trace>
  <inkml:trace contextRef="#ctx0" brushRef="#br0" timeOffset="1345.6195">3638 6866 717 0,'1'-9'418'0,"2"-6"-51"16,1 5-140-16,-2 9-140 16,0 5-36-16,1 16-40 15,-1 5-3-15,3 9 6 16,-1 0-4-16,5-3-4 15,6-2 2-15,6-11 26 16,1-9 18-16,7-9 31 16,0-1 9-16,-3-10-12 15,2 6-12-15,-11-6-22 16,-6-4-9-16,-7 1-3 16,-4-3-56-16,-4-4-203 15,-1 1-274-15</inkml:trace>
  <inkml:trace contextRef="#ctx0" brushRef="#br0" timeOffset="1439.3831">3801 6627 1069 0,'-4'-4'526'0,"-4"-4"-202"15,3 7-207-15,3 6-66 16,6 8-90-16,6 6-139 16</inkml:trace>
  <inkml:trace contextRef="#ctx0" brushRef="#br0" timeOffset="2142.4717">4222 7009 830 0,'2'-6'397'0,"0"-7"-148"15,2 1-63-15,-7-5-63 16,-4 3-11-16,-6-3-15 0,-6 0-13 16,-8 4-39-16,1 4-21 15,-3 11-36-15,1 8-11 16,7 10-10-16,5 3-2 15,12 8 5-15,4 0 2 16,10-3 13-16,3-3 4 16,8-10 9-16,6-7 2 15,2-8 5-15,1-3 5 16,0-13 6-16,-9-3 3 0,-9-6 0 16,-1-3-2-16,-15 8-3 15,4-2-1-15,-1 8-2 16,-1 3-2-16,3 7-13 15,-2 4-9-15,1 7-13 16,0 4-4-16,-1 8 7 16,3 0 4-16,11 7 9 15,4-3 6-15,14 0 5 16,2-6 3-16,-2-7 4 16,-1-1 4-16,-6-14 10 15,-5 0 4-15,1-9 11 16,-8-4 3-16,2-7 1 15,-7-10-4-15,-7-10-7 16,2-2-4-16,0 3-5 16,1 8 0-16,3 20-11 15,-2 10-5-15,-2 16-5 0,0 13-6 16,-1 16 3-16,1 8 2 16,3 8 0-16,3 4 0 15,0-1 2-15,-2-6 1 16,-4-6 3-16,-1-9 1 15,-1-11 2-15,4-4-24 16,0-10-181-16</inkml:trace>
  <inkml:trace contextRef="#ctx0" brushRef="#br0" timeOffset="2283.4124">4565 7019 1149 0,'6'1'423'0,"7"-2"-329"16,6 1-69-16,9 2 27 16,2 0-111-16</inkml:trace>
  <inkml:trace contextRef="#ctx0" brushRef="#br0" timeOffset="2642.3589">5116 6755 936 0,'-15'-8'442'0,"-19"-6"-184"0,0 2-96 15,5 8-106-15,1 5-32 16,12 10-32-16,8 4-11 16,4 5 5-16,4-1-4 15,4 2 4-15,1 0 3 16,8 0 6-16,3-5 5 15,1-5 5-15,-1-1 2 16,-7-8 6-16,-4 0 7 16,-5-4 4-16,-5-4-1 0,-8 2-8 15,1-3-8-15,-3 8-11 16,1 5-3-16,1 3-5 16,4 7 9-16,7 4 13 15,-1 0 8-15,8 4 8 16,8 0-5-16,8-8-5 15,4-7-1-15,9-8 2 16,3-3-87-16</inkml:trace>
  <inkml:trace contextRef="#ctx0" brushRef="#br0" timeOffset="3204.7263">6114 6759 639 0,'-13'3'343'16,"-7"3"-80"-16,-5 13-142 16,0 5-35-16,10 12-59 15,0 0-20-15,15 4-13 16,12-2-2-16,14-3 5 15,11-10 4-15,8-15 8 16,0-6 6-16,-12-7 17 16,-6-5 9-16,-20-3 45 0,-12 4 11 15,-23-3 0-15,-6 8-8 16,-6 6-51-16,1-2-14 16,19 1-114-16,11-2-163 15</inkml:trace>
  <inkml:trace contextRef="#ctx0" brushRef="#br0" timeOffset="3564.1621">6501 6767 982 0,'-12'-7'475'0,"-13"-4"-191"16,4 2-114-16,0 8-126 15,4 2-33-15,8 8-30 16,7 1-7-16,10 8 1 16,7 0 5-16,4-1 13 15,0-1 6-15,-3-5 6 16,4-5 4-16,-10-6 7 16,-2 0 7-16,-9-2 2 15,-9 0-1-15,-6 4-9 16,-6 2-9-16,0 6-6 0,-1 4-3 15,0 7-5-15,8 2-2 16,4 0 0-16,15 2 2 16,14-2 7-16,0-4 4 15,17-3 4-15,-3-5 1 16,8-9-35-16,5 2-216 16</inkml:trace>
  <inkml:trace contextRef="#ctx0" brushRef="#br0" timeOffset="4048.2763">7452 6779 681 0,'-2'14'347'0,"-11"15"-101"0,-1 10-32 16,-11 2-85-16,-4 0-36 16,-2-9-53-16,-6-10-5 15,4-18-34-15,0-7-24 16,8-19-65-16,8-7-12 16,10-3 20-16,7 2 18 0,6 3 75 15,7 8 20-15,6 8 38 16,2 7 15-16,1 11 3 15,0 12-6 1,-7 12-22-16,4 8-10 0,-5 0-21 16,1-1-7-16,-2-8-9 15,-3-3-22-15</inkml:trace>
  <inkml:trace contextRef="#ctx0" brushRef="#br0" timeOffset="4204.4963">7316 6514 1036 0,'-5'-5'372'0,"-6"-3"-329"16,7 5-94-16</inkml:trace>
  <inkml:trace contextRef="#ctx0" brushRef="#br0" timeOffset="4704.3769">7488 6434 725 0,'1'-7'368'0,"7"-7"-65"16,9 5-194-16,14 5-58 15,-4 4-9-15,19 5 1 16,2 2-6-16,-3 5 1 16,3-8 0-16,-22-1-6 15,-8-3 6-15,-17-7 6 16,0 1-2-16,-9-7-12 16,-2 6-9-16,-1 1-21 15,-2 0-5-15,7 8-16 16,-3 4-4-16,6 6 0 15,2 7 2-15,1 1 11 16,6 1 4-16,-1 1 7 16,-1-3 1-16,1-5 4 15,-3-2 2-15,-1-4 4 16,-1-3 1-16,-1 3-5 16,-6-6-5-16,4 12-13 0,-1 7-9 15,5 10-5-15,9 11-1 16,0 9 7-16,2 9 7 15,-3 11 9-15,-4-1 4 16,-6-4 5-16,-7-11 5 16,-9-13 14-16,-8-5 10 15,-10-12 15-15,-3-6 7 16,-1-17 0-16,3-6-9 16,13-14-75-16,10-3-59 15,18-1-216-15</inkml:trace>
  <inkml:trace contextRef="#ctx0" brushRef="#br0" timeOffset="5173.0354">8087 7034 410 0,'9'-3'281'0,"10"-10"27"15,-2-1-25-15,-8-1-55 16,-3-7-24-16,-11-2-45 15,-7-3-27-15,-8-1-42 16,-7 2-20-16,-3 5-35 16,2 7-15-16,2 12-36 15,5 5-12-15,5 15-15 16,5 4 0-16,6 11 12 16,4 2 8-16,7 0 12 0,2-5 4 15,7-8 7-15,0-4 2 16,3-8 7-16,2-5 6 15,-1-8 6-15,0-8 2 16,-2-9 1-16,1 2-2 16,1-10-5-16,-3 3-5 15,-1 2-11-15,-4 2-6 0,-1 16-17 16,-3 8 0-16,2 14 5 16,2 4 6-16,1 5 10 15,3-1 1-15,1-3 1 16,0-2 2-16,1-11 6 15,-3-3 6-15,2-11 18 16,1-6 9-16,-7-8 8 16,6-5-2-16,-6-4-15 15,2 2-49-15,-2 3-488 16</inkml:trace>
  <inkml:trace contextRef="#ctx0" brushRef="#br0" timeOffset="5649.9773">8628 6812 791 0,'-11'-10'416'0,"-4"-9"-123"15,2 6-102-15,4 8-121 16,6 5-45-16,-3 3-39 15,3 7-9-15,5 7-1 16,0 4 6-16,1 6 15 16,1 2 3-16,-5-3 7 15,-3-1 2-15,-6-7 1 16,-4 0 2-16,-1-10 5 16,1-6 2-16,5-2 0 15,3-6-10-15,7 3-17 0,3 3-8 16,5 2-12-16,5 6 7 15,3 3 18-15,-2 1 6 16,12 1 17-16,-1-3 5 16,2 1-4-16,3-8 0 15,-5-4 0-15,-4-4-1 16,6-5 0-16,-1-1-3 0,-3-3 8 16,1 1 9-16,-10 6 3 15,-1 6 9-15,-7 9-2 16,-4 7-3-16,-3 6 4 15,-2-1-8-15,-11 1-12 16,5-2 19-16,-7-8-125 16</inkml:trace>
  <inkml:trace contextRef="#ctx0" brushRef="#br0" timeOffset="6384.1794">9440 6773 877 0,'2'1'331'0,"6"6"-224"16,7 1-49-16,12 4 2 16,4-4 6-16,8-5-7 15,4-2-7-15,-2-4-14 16,-5-5-7-16,-9-2-2 15,-7-3 0-15,-14 2-5 16,0 5-7-16,-11 3-16 16,-10 4-9-16,-5 11-11 15,-8 4-2-15,0 13-1 16,5 3 2-16,10 6-1 16,8 1 3-16,9-2 10 0,8-4 4 15,9-13 13-15,3-5 8 16,2-10 9-16,1-5 7 15,-4-6 4-15,-2-5-2 16,-1-14-4-16,-2-2-6 16,-6-7-7-16,0 2-2 15,-7 2-7-15,1 8-5 0,-3 12-18 16,-3 8-6 0,-3 13-4-16,1 7 1 0,2 10 14 15,5 0 4-15,7-2 6 16,1-4 4-16,7-4-50 15,-1-5-147-15</inkml:trace>
  <inkml:trace contextRef="#ctx0" brushRef="#br0" timeOffset="6587.2482">10020 6781 932 0,'5'0'408'0,"-2"6"-184"15,13 7-107-15,11 10-46 16,1 9-10-16,12 5 1 16,-13 3 0-16,-12-6 8 15,-7-8 3-15,-15-5-6 0,-8-8-8 16,-10-8 5-16,-7-5-52 16,-2-7-571-16</inkml:trace>
  <inkml:trace contextRef="#ctx0" brushRef="#br0" timeOffset="7031.7759">10764 6860 670 0,'-5'-7'429'0,"-9"-8"-5"16,-2 1-128-1,-5 6-144-15,-1 4-59 16,2 12-78-16,1 9-22 0,12 9-13 15,6 5 2-15,11 5 6 16,11-2 5-16,-2-19 2 31,-10-8 4-31,0 1 4 0,31 16 5 0,-5-16 15 16,-5-7 8 0,-22-21 17-16,-3-6 11 0,-15-16 33 15,1-11 9-15,-7-11 8 16,-1-6-10-16,6-1-49 15,4 6-22-15,12 12-41 16,8 8-16-16,14 21-80 16,5 1-72-16,8 21-252 15</inkml:trace>
  <inkml:trace contextRef="#ctx0" brushRef="#br0" timeOffset="7351.9982">10960 6855 957 0,'-4'6'371'15,"-4"12"-259"-15,0 5-46 16,3 7-42-16,5 2-2 0,11 0 12 15,6-4 1-15,11-7 47 16,-2-7 29-16,5-14 46 16,-3-1 12-16,-7-12-23 15,-1-1-21-15,-8-3-53 16,-3-6-18-16,-8-4-27 16,1-2-10-16,-2-3-89 0,-2 4-84 15,4 11-491-15</inkml:trace>
  <inkml:trace contextRef="#ctx0" brushRef="#br0" timeOffset="7664.4444">11431 6937 699 0,'-7'-4'414'0,"-4"-6"-57"16,-3 1-129-16,0 6-137 16,1 3-51-16,3 9-46 15,-2 3-12-15,5 9-5 16,5 3 5-16,2 3 10 16,8-3 3-16,7-7 6 15,4-1 11-15,7-9 40 16,-1-3 28-16,1-10 34 15,-2-4 6-15,-5-9-10 16,-5-2-17-16,-12 4-26 0,-7-6-15 16,-15 8-29-16,-5 0-73 15</inkml:trace>
  <inkml:trace contextRef="#ctx0" brushRef="#br0" timeOffset="8320.7921">12413 6924 598 0,'-3'-4'354'0,"-3"-1"-53"16,-11-1-80-16,-5 0-28 15,-7 5-39-15,4 1-29 0,0 7-73 16,8 10-39-16,9 8-31 16,2 3-3-16,17 9 6 15,5-2 10-15,14-2 6 16,2-3 2-16,4-12 5 16,-4-7 5-16,-10-11 26 15,-5-9 16-15,-12-13 20 16,-7-8 2-16,-10-20-21 15,-5-8-15-15,-4-23-22 16,3-7-8-16,12 0-14 16,8-1-9-16,19 15-19 15,7 7-9-15,11 21-50 16,6 15-51-16,7 24-211 16</inkml:trace>
  <inkml:trace contextRef="#ctx0" brushRef="#br0" timeOffset="8640.8482">12600 6886 720 0,'1'-3'353'0,"4"-3"-127"16,-4 7-58-16,-2-1-72 16,0 2-20-16,-2 25-29 15,-4 32-3-15,9-25-12 0,1-3-9 16,13-3-2-16,5-4 7 16,3-11 40-16,5-4 25 15,-3-10 38-15,-6-9 3 16,0-10-30-16,-9-1-24 15,-4-4-44-15,-5 2-11 16,-4 2-85-16,-1-2-80 16</inkml:trace>
  <inkml:trace contextRef="#ctx0" brushRef="#br0" timeOffset="8906.3934">12923 6864 988 0,'1'-1'415'0,"4"2"-250"16,-1 5-54-16,15 12-69 15,1 8-10-15,2 4-9 16,4 3-1-16,-8-5-6 16,-2-9-1-16,-1-4 5 15,-2-10 45-15,-3-7 30 16,1-8 7-16,0-8 16 15,0-3-41-15,-3-8-26 16,-1 2-8-16,-2-4-20 16,-2-2-52-16,0 11-256 15</inkml:trace>
  <inkml:trace contextRef="#ctx0" brushRef="#br0" timeOffset="9234.6947">13626 6922 844 0,'-5'3'412'15,"-6"7"-143"-15,-3 6-61 0,-4 2-79 16,-3 6-33-16,-8-1-46 16,0-4-14-16,2-3-10 15,0-8 3-15,9-8 5 16,0-2 3-16,6-11-9 15,0-5-9-15,5-3-16 16,4-1-6-16,6 1-13 16,6 6-5-16,4 8-8 15,2 6-5-15,7 10 7 16,2 6 7-16,5 5 14 16,2 4 8-16,-2 4 3 15,-5-3 1-15,-5-3 1 16,-8-8 12-16,-6-5-151 15</inkml:trace>
  <inkml:trace contextRef="#ctx0" brushRef="#br0" timeOffset="9375.0367">13552 6812 1004 0,'-1'-10'399'16,"-2"-7"-269"-16,3 3-34 15,3 8-491-15</inkml:trace>
  <inkml:trace contextRef="#ctx0" brushRef="#br0" timeOffset="9593.735">13689 6737 1123 0,'3'0'488'0,"0"2"-231"0,1 15-179 16,0 9-43-16,4 25-15 15,5 11-2-15,-3 12 1 16,0 2-1-16,-3-1-5 16,-4-7-1-16,3 0-3 15,-2-2 0-15,1-7-1 16,1-3-2-16,-5-15 3 16,2-12 44-16,2-14-171 15,0-5-184-15</inkml:trace>
  <inkml:trace contextRef="#ctx0" brushRef="#br0" timeOffset="9734.324">13785 7154 1188 0,'5'-6'470'16,"4"-1"-318"-16,8-1-67 15,13 8-63-15,7 0-13 16,6 2-39-16,2 5-100 0</inkml:trace>
  <inkml:trace contextRef="#ctx0" brushRef="#br0" timeOffset="10304.3774">14324 6869 673 0,'-12'-5'400'0,"-14"-6"-34"16,0 3-171-16,4 6-107 15,0 2-36-15,11 10-38 16,4 3-11-16,7 6-11 16,6 1-1-16,4-2 8 15,0-1 2-15,7-4 6 16,1-4 3-16,2-2 3 15,-2-7 3-15,-8 0 0 16,-6-1-1-16,-4 2-6 0,-7 3-5 16,-9-1-4-16,-3 4 0 15,-3 1 0-15,1-1-2 16,4 4-3-16,5-5-1 16,8 5-3-16,4 1 0 15,5 0 0-15,3 3 1 16,2-4 2-16,2-1 3 15,5-2 3-15,9 0 2 0,-1-3 4 16,5-3 1-16,-1-5-3 16,-5-7-16-16,1-6-6 15,-3 0 0-15,-5-6 7 16,0-2 17-16,-9-6 8 16,0 3 2-16,-5 4 7 15,-2 8-1-15,-1 12-13 16,0 5-1-16,-1 13-4 15,0 4-2-15,1 15 9 16,0-1-4-16,7 4-4 0,2-1-1 16,5-8 3-16,6-2 11 15,-2-10-266-15</inkml:trace>
  <inkml:trace contextRef="#ctx0" brushRef="#br0" timeOffset="10632.7917">14719 6872 973 0,'-6'1'428'15,"-6"1"-207"-15,8 8-138 16,4 7-32-16,9 7-12 16,11 8 14-16,10 4 14 15,2 0-5-15,-9-2 37 0,-8-6 10 16,-17-10 37-16,-7-6 14 16,-13-7-35-16,-6-5-22 15,-5-6-86-15,-2-3 85 16</inkml:trace>
  <inkml:trace contextRef="#ctx0" brushRef="#br0" timeOffset="11298.7005">15377 7047 1004 0,'4'10'413'15,"0"4"-218"-15,-9 16-130 16,-12 4-6-16,-10 4-13 16,-2 0-6-16,7-10-127 0,12-6-365 15</inkml:trace>
  <inkml:trace contextRef="#ctx0" brushRef="#br0" timeOffset="11673.6113">15855 6819 1022 0,'1'12'371'0,"2"19"-290"15,2 10-25-15,-3 7 22 16,2 0-3-16,-1-6-10 15,-1-9-6-15,2-9-22 16,-1-8-7-16,-3-11 24 16,0-7 12-16,0-13 18 15,-2-7 6-15,-5-16-21 16,-4-11-12-16,-8-21-22 16,-2-6-11-16,3 0-18 15,1 5-7-15,10 25-8 16,4 13-7-16,8 14-10 15,9 4-13-15,8 12-15 16,8 3-1-16,19 9 14 0,5 5 16 16,13 2 41-16,-3-1-62 15,1 0-240-15</inkml:trace>
  <inkml:trace contextRef="#ctx0" brushRef="#br0" timeOffset="11892.3144">15855 6916 1004 0,'4'2'400'15,"7"5"-249"-15,19-2-105 16,9 1-5-16,11-3-24 15,0 4-6-15,-6 6-211 16</inkml:trace>
  <inkml:trace contextRef="#ctx0" brushRef="#br0" timeOffset="12142.2536">16120 7227 892 0,'0'-2'465'0,"0"0"-103"0,3-5-137 16,5-4-87-16,3-2-32 16,2-5-42-16,-2 0-13 15,-2-1-27-15,-3 2-8 16,-2 3-13-16,-1 4-8 16,-2 9-32-16,0 7-6 15,1 6 0-15,1 9 4 16,4 7 29-16,0 2 6 0,1 3 4 15,-1-2 27-15,-6-5-132 16,1-7-87-16</inkml:trace>
  <inkml:trace contextRef="#ctx0" brushRef="#br0" timeOffset="12579.649">15745 6374 901 0,'7'0'340'0,"14"3"-235"0,8-1-27 16,27 4 8-16,10 2-1 15,8 2-22-15,2 3-12 16,-11-4-25-16,-6 2-6 16,-15-5 3-16,-9-2 2 15,-18-4-30-15,-8-4-15 16,-9-8-10-16,-7-5-3 15,-4-4 21-15,0 4 8 16,3 7-13-16,2 7-10 0,6 7-16 16,0 7-5-16,7 9 35 15,3 8 22-15,-1 3 26 16,1-2 9-16,1-4-10 16,-2-6 25-16</inkml:trace>
  <inkml:trace contextRef="#ctx0" brushRef="#br0" timeOffset="12939.279">16642 7158 601 0,'3'4'366'16,"7"5"-47"-16,-2 8-87 16,0 2-12-16,-7 5-60 15,-3-5-35-15,-9 3-58 16,0-1 38-16</inkml:trace>
  <inkml:trace contextRef="#ctx0" brushRef="#br0" timeOffset="13438.822">17129 6752 976 0,'-2'6'386'0,"-2"18"-232"16,4 18-91-16,-1 20-16 15,1 10 5-15,1 0 4 16,0-7-1-16,1-12-10 16,-1-9-7-16,-1-18-11 15,4-7 3-15,-3-21 36 16,-1-8 8-16,0-15 7 16,-5-9 0-16,-4-15-20 15,0-10-6-15,-4-25-14 16,2 1-9-16,7 1-25 15,3 9-8-15,5 26-13 16,4 5-5-16,5 15-9 16,11 5-7-16,15 9-2 15,7 4 0-15,16 6 11 16,7 3-29-16,5 4-194 16</inkml:trace>
  <inkml:trace contextRef="#ctx0" brushRef="#br0" timeOffset="13657.8545">17118 6988 1028 0,'13'0'368'0,"16"2"-310"16,11-2-31-16,14 1-11 16,3-1 19-16</inkml:trace>
  <inkml:trace contextRef="#ctx0" brushRef="#br0" timeOffset="13954.3268">17371 7145 973 0,'4'-3'421'0,"11"-5"-206"0,6 1-99 16,7 7-49-16,-3 0-5 15,-4 6-7-15,-4 5-13 16,-12 3-14-16,-2 2 2 15,-8 3 2-15,-3 0 1 16,-2 2-7-16,-3-4-7 16,9-4-8-16,3-4-3 0,16-5-3 15,3-3-1-15,12-2 18 16,6-3-74-16,1-7-361 16</inkml:trace>
  <inkml:trace contextRef="#ctx0" brushRef="#br0" timeOffset="14454.387">17058 6381 711 0,'-3'-1'384'0,"-2"0"-105"15,5 2-157-15,0-1-47 16,0 0-45-16,25 7 1 0,62 10 9 16,-19-11-5-16,22 2-8 15,-1 0-4-15,-18-6-1 16,-7 3 0-16,-26-8 4 16,-14-6 5-16,-15 1-43 15,-7-8-18-15,-14 0-21 16,-5-1-8-16,0 2 33 15,-1 1 12-15,6 6-2 16,5 4-7-16,6 8-11 16,6 5 8-16,6 11 31 15,1 3 29-15,1 3 30 16,-5 1 3-16,-5-5-7 16,0 1-16-16,2-4 21 15</inkml:trace>
  <inkml:trace contextRef="#ctx0" brushRef="#br0" timeOffset="14829.2775">18006 7182 1262 0,'0'-1'562'16,"-1"1"-245"-16,-3 0 226 15</inkml:trace>
  <inkml:trace contextRef="#ctx0" brushRef="#br0" timeOffset="17436.1324">21738 14797 582 0,'-1'-2'361'0,"-1"-3"-56"0,4 3-66 15,-2 1-22-15,0 0-52 16,0 1-20-16,0 0-48 15,0 0-25-15,0 0-33 16,0 0-11-16,5 20-19 16,5 43-3-16,-10-24-4 15,-3 1-12-15,3 2-106 16,0-1-100-16</inkml:trace>
  <inkml:trace contextRef="#ctx0" brushRef="#br0" timeOffset="17827.3431">21752 15424 624 0,'0'-9'383'0,"0"-9"16"16,0 3-94-16,0 3-71 15,-2 7-36-15,1 7-89 16,0 6-36-16,1 12-50 16,0 3-11-16,-1 9-7 15,0 3-1-15,0 1 0 16,1 2-34-16,1 0-141 16,0-6-162-16</inkml:trace>
  <inkml:trace contextRef="#ctx0" brushRef="#br0" timeOffset="18092.7472">21780 15907 483 0,'0'6'265'0,"0"3"-37"16,3 9-150-16,0 1 34 16,2 12 9-16,-1 5 10 15,4 6 79-15,4 4-24 0,1-1-28 16,-2-3-14-16,-6-7-62 16,-4-7-12-16,-6-8-14 15,-4-2-9-15</inkml:trace>
  <inkml:trace contextRef="#ctx0" brushRef="#br0" timeOffset="25820.2396">17788 14791 166 0,'-1'0'140'0,"0"0"20"0,-1 1-24 16,2-1-24-16,0 0-2 16,0 0 7-16,0 0-2 15,0 0-36-15,0 0-8 16,3-1-10-16,9-1 0 16,31-3-3-16,-29 1-9 15,3 1-10-15,3 0 7 16,4 0 17-16,3 0 6 15,-2 1-8-15,1 0-14 16,2 0-23-16,-5-2-6 0,11 0-5 16,1 1 0-16,5-1 5 15,5 2 2-15,-1 1 5 16,0-2 0-16,0 3-4 16,0 2-4-16,1 0-4 15,-6 0-3-15,-1-2-1 16,0 0-2-16,-4-2-1 15,4 1-1-15,0 1 3 16,2 0 2-16,5-1 2 16,0 1 1-16,3-1-3 15,2 1-3-15,3 0-2 16,-7-3-1-16,3 2-1 16,2 1 0-16,0-1-1 15,6 1-1-15,-1 0 0 16,-3 1 1-16,1 3-1 15,-1-1 1-15,-7 1 0 0,1 0 1 16,0-1 1-16,5-1-1 16,3-1 1-16,6 0-1 15,-1 0-2-15,-1 2 1 16,0 0-1-16,-9 3 0 16,-7-2 0-16,0 1 0 15,-1-1 1-15,7-1 0 16,7-2 1-16,2 0 0 15,0-1 0-15,-3-1-1 16,-7 2 0-16,-5-1-1 0,-5 0 0 16,2 1 0-16,3 1 0 15,1 0-1-15,3 3 0 16,0 0 1-16,1-1-1 16,2 0 2-16,-1 0-1 15,-1-3 0-15,-3 1 0 16,-2 2 0-16,-2-2 0 15,1-1-1-15,-4 0 1 16,-1-1 0-16,0 3 0 16,0-3 1-16,3-1 0 15,6-1 1-15,-1-1-2 16,1-1 0-16,-1 4-1 0,-8 2 0 0,-4 2 0 16,-1 1-1-16,-13 1-1 15,1-1 1-15,-4 0 1 16,-3 2 2-16,2-4 2 15,-2 0-1-15,1-2 1 16,0-1-1-16,-1-1 0 16,-2-2 1-16,-3 0 2 15,-2-1 1-15,-5-1 2 16,-2-2 2-16,-5 0 4 16,1-2 3-16,-5-4 1 15,-1-1-1-15,-2-4-4 16,-4-3-1-16,-4-1-4 15,1 1-2-15,0 3-3 16,0 2-2-16,5 4-2 16,1 4-1-16,-1 1-1 15,7 5-1-15,-1 2 1 0,6 0 1 16,4 0 1-16,-1 0 1 16,0-1 0-16,0 1-1 15,0 0 0-15,15 1-3 16,38 9-2-16,-28 1 1 15,4 1 0-15,6 4 2 16,3 2 2-16,0-2 0 16,-3-1 1-16,-2-1 0 0,-10-5 2 15,-5-2 0-15,-9-4 3 16,-4-2-1-16,-10-1-2 16,-3 0 0-16,-9 0-3 15,-7 2 0-15,-5 7 0 16,-3 6 1-16,2 10 4 15,1 9 0-15,6 1 2 16,2 0 1-16,8-9-2 16,4-1 2-16,8-14 3 15,2-3 3-15,1-7 39 16,1-1-83-16</inkml:trace>
  <inkml:trace contextRef="#ctx0" brushRef="#br0" timeOffset="26548.5738">21448 13808 908 0,'-2'11'335'0,"0"23"-246"15,2 11-14-15,2 10 23 16,-2 5-5-16,5-5-17 15,-3-6-14-15,-2-8-30 0,0-5-6 16,0-11-5-16,0-5-21 16,-4-11-119-16,4-4-143 15</inkml:trace>
  <inkml:trace contextRef="#ctx0" brushRef="#br0" timeOffset="26720.781">21387 13809 625 0,'13'-7'327'0,"17"-6"-56"15,8 5-81-15,16 5-59 16,7 3-22-16,10 5-52 16,0 3-16-16,-15 2-72 15,-11 2-108-15</inkml:trace>
  <inkml:trace contextRef="#ctx0" brushRef="#br0" timeOffset="26939.4112">21394 14019 879 0,'15'-1'428'0,"10"1"-170"16,15-3-118-16,6 3-24 15,3-2-67-15,2 0-17 16,-7 1-84-16,-6 0-185 16</inkml:trace>
  <inkml:trace contextRef="#ctx0" brushRef="#br0" timeOffset="27251.5308">21689 14283 718 0,'0'0'339'0,"0"-1"-138"15,1-4-40-15,-1 4-37 16,0 0-26-16,3-6-23 16,4-8-6-16,18-28 13 15,-18 29 1-15,-2 5 16 16,-3 5-5-16,-2 6-36 16,0 7-17-16,0 10-38 15,-2 2-1-15,2 5 1 0,2 4-1 16,0-4 2-16,2-1-1 15,3-7-37-15,-2-4-77 16</inkml:trace>
  <inkml:trace contextRef="#ctx0" brushRef="#br0" timeOffset="27470.2412">21892 14239 858 0,'6'0'456'16,"1"2"-21"-16,10 11-340 15,0 1-26-15,4 7-26 16,-1-2-19-16,-1 2-11 16,-2 1-2-16,-3-2-112 15,-1-4-166-15</inkml:trace>
  <inkml:trace contextRef="#ctx0" brushRef="#br0" timeOffset="27626.4432">22107 14255 690 0,'-12'0'434'0,"-16"3"28"0,-3 7-241 16,-2 6-121-16,-3 6-26 15,10 4-40-15,1 3-15 16,9-2-85-16,7-4-289 15</inkml:trace>
  <inkml:trace contextRef="#ctx0" brushRef="#br0" timeOffset="28235.9057">21482 13576 740 0,'-5'-3'350'0,"-8"-4"-135"16,13 4-86-16,4 2-14 16,17 2-40-16,12 4-22 15,20-3-26-15,17 4-2 16,12 1-12-16,0-1-2 0,-13 1 0 16,-11 0 1-16,-22-7 3 15,-11 1 3-15,-15-2 6 16,-3-2 2-16,-8-5-2 15,-2 0-3-15,-1-4-8 16,-3-1-5-16,3 0-4 16,-1 4-2-16,3 3-6 15,0 2-9-15,4 7-6 16,-2-3 4-16,0 0 15 16,0 1 13-16,8 20 38 15,5 29 10-15,-20-29 5 16,-4 0-4-16,-5-5 447 15</inkml:trace>
  <inkml:trace contextRef="#ctx0" brushRef="#br0" timeOffset="29620.0397">17813 16669 758 0,'5'1'348'16,"4"2"-122"-16,17 1-57 15,12 4-2-15,17-3-42 16,11 0-11-16</inkml:trace>
  <inkml:trace contextRef="#ctx0" brushRef="#br0" timeOffset="45773.907">18287 16712 382 0,'-8'1'245'0,"-7"3"-4"15,5-2-45-15,5-1-58 16,6 1-6-16,14-2-8 16,11-2 5-16,21 1 3 15,11-1-12-15,8 3-31 16,4 1-17-16,-9 2-33 15,-7 1 12-15,-15 1-157 16,-8 2-224-16</inkml:trace>
  <inkml:trace contextRef="#ctx0" brushRef="#br0" timeOffset="46117.5695">18963 16692 612 0,'2'-1'307'0,"8"1"-58"15,1 1-55-15,10-1-24 16,6 4-6-16,19-2-50 16,8 0-26-16,11 2-50 15,1-1-11-15,-7 2-63 0,-10-5-92 16</inkml:trace>
  <inkml:trace contextRef="#ctx0" brushRef="#br0" timeOffset="46445.6756">19630 16681 670 0,'0'-4'337'0,"6"2"-85"15,8 0-65-15,16 1-62 16,9 1-23-16,20 0-46 16,3 0-16-16,1 0-17 15,0 0-5-15,-10 0-15 16,-3 1-51-16,-2 1-261 16</inkml:trace>
  <inkml:trace contextRef="#ctx0" brushRef="#br0" timeOffset="46851.7812">20531 16653 572 0,'2'-1'349'16,"5"-1"-26"-16,7 2-147 16,9 1-27-16,14-3-47 15,5-2-20-15,18-2-34 16,2-1-9-16,-2 5-19 16,0 2-5-16,-11 1-76 0,-11 0-126 15</inkml:trace>
  <inkml:trace contextRef="#ctx0" brushRef="#br0" timeOffset="47211.0618">21113 16560 459 0,'1'-3'284'0,"9"0"9"15,6 2-41-15,20 0-57 16,13 2-17-16,14 3-33 16,4-1-18-16,0 1-38 15,-7-4-14-15,-14-1-37 0,-7 0-14 16,-17-2-95 0</inkml:trace>
  <inkml:trace contextRef="#ctx0" brushRef="#br0" timeOffset="48279.1909">17638 14837 657 0,'-1'-15'376'0,"-3"-15"-85"16,1 17-75-16,1 3-36 15,-5 12-77-15,-2 8-31 16,6 20-45-16,-1 16-2 16,7 29-7-16,9 13-3 0,-4 28 11 15,4 17-2-15,-6 15 2 16,-5 10 1-16,7 12-14 16,-8-10 0-16,4-10-3 15,2-6 2-15,-8-24 1 16,4-7 2-16,-2-22 3 15,0-12-2-15,1-26-2 0,-1-9-2 16,3-22-103-16,4-11-251 16</inkml:trace>
  <inkml:trace contextRef="#ctx0" brushRef="#br0" timeOffset="48732.2192">17390 16336 1089 0,'3'0'440'0,"2"7"-252"15,3 10-57-15,8 16-31 16,2 8 3-16,4 8-25 0,4 0-12 15,1-4-27-15,-2-6-10 16,0-13-9-16,0-10 16 16,-2-19 49-16,2-8 17 15,2-16 16-15,-1 0-17 16,2-3-46-16,-2 2-19 16,1 5-25-16,0-1 13 15,2-1-113-15,-1-4-83 16</inkml:trace>
  <inkml:trace contextRef="#ctx0" brushRef="#br0" timeOffset="49169.8289">16441 16343 711 0,'0'-5'368'0,"2"-3"-60"15,1 14-200-15,0 15-14 0,1 23-16 16,3 6-3-16,0 14-34 15,-3-5-9-15,2-5-13 16,-5-2 0-16,-2-12 1 16,1-7-28-16</inkml:trace>
  <inkml:trace contextRef="#ctx0" brushRef="#br0" timeOffset="49357.0708">16368 16268 983 0,'0'-6'409'0,"4"-3"-229"15,12 6-93-15,22 3-57 16,7 1-9-16,18-1-12 0,3 0 0 16,1-4-12-16,0-3-123 15</inkml:trace>
  <inkml:trace contextRef="#ctx0" brushRef="#br0" timeOffset="49575.8295">16476 16492 780 0,'-5'2'429'0,"2"4"2"16,11 1-328-16,24-5-83 16,9-2 4-16,9-9-5 15,5-4-4-15,-6 0-80 16,0 4-128-16</inkml:trace>
  <inkml:trace contextRef="#ctx0" brushRef="#br0" timeOffset="49872.5685">16692 16775 729 0,'0'-3'311'0,"1"-5"-179"16,8-5-46-16,2-5 3 15,2-2-6-15,0 2-3 16,-5 2-2-16,0 5-7 16,-3 8-14-16,-2 4-3 15,-2 13-8-15,-1 3-3 16,0 10-12-16,-3 4-6 16,3 2-8-16,0-1-2 0,3-1-6 15,3-5-1-15,3-7-89 16,0-1-171-16</inkml:trace>
  <inkml:trace contextRef="#ctx0" brushRef="#br0" timeOffset="50294.3556">16923 16798 989 0,'-5'4'376'0,"-4"4"-280"16,5 6-39-16,6 3-20 15,7 3-23-15,8-3-18 0,0-2-1 16,5-8 5-16,-4-7 6 16,-2-7 22-16,0-6 13 15,-3-7 14-15,2-4 1 16,-6-3-15-16,1-1-12 15,-6 6-5-15,-2 7 4 16,1 12-7-16,-2 7-1 16,1 14-12-16,2 6-8 15,0 13 1-15,2 5 1 0,2 9 1 16,-4-2 10 0,-2 2 17-16,-3-1 6 0,-13-3 10 15,5 2-3-15,-14-10-6 16,-6-7 1-16,-12-14-4 15,-7-13-5-15,2-20-51 16,1-10-34-16,13-19-78 16,4-7-89-16</inkml:trace>
  <inkml:trace contextRef="#ctx0" brushRef="#br0" timeOffset="50848.718">16381 16020 644 0,'-1'-2'336'0,"1"-6"-91"0,6 3-88 15,15 3-76-15,9 1-21 16,14 1-21-16,5 4-5 16,5-1-12-16,-1-1-4 15,-5-2-2-15,-3-1 2 16,-11-3 6-16,-6 1 1 16,-11-3 3-16,-6-3 2 15,-11-6-3-15,-4-3-5 16,-3 4-11-16,1 3-6 0,6 9-18 15,2 3-4-15,6 3-2 16,3 4 0-16,6-1 10 16,4 0 3-16,0 1-1 15,-4-1 37-15,-10 2 64 16,-7-1 24-16,-16 2 25 16,-5 5-34-16,-5 7-58 15,-1-2-51-15</inkml:trace>
  <inkml:trace contextRef="#ctx0" brushRef="#br1" timeOffset="60705.3735">20913 9545 488 0,'-3'-5'307'0,"2"-3"-39"16,-2 6-76-16,1 2-33 16,6 13-53-16,-4 6-31 15,0 18-26-15,0 10-8 16,2 14-23-16,4 6-5 16,-4 3-39-16,5 0-115 15</inkml:trace>
  <inkml:trace contextRef="#ctx0" brushRef="#br1" timeOffset="61299.4173">20928 11136 803 0,'0'0'443'16,"-2"-5"-76"-16,3 15-223 15,4 9-33-15,-3 10-61 16,-2 11-13-16,5 11-25 16,-6-1-5-16,-1 5 26 15,2-6-70-15,-2 4-199 16</inkml:trace>
  <inkml:trace contextRef="#ctx0" brushRef="#br1" timeOffset="64541.5558">20881 10340 833 0,'0'-6'404'0,"5"1"-162"15,0 8-72-15,7 29-103 0,0 14-29 16,-4 30-21-16,0 13-16 16</inkml:trace>
  <inkml:trace contextRef="#ctx0" brushRef="#br1" timeOffset="65010.1938">20970 11870 1017 0,'-4'0'437'16,"-1"6"-240"-16,2 6-85 15,1 17-80-15,2 14-16 0,1 19-13 16,-1 12-21-16,6 9-434 15</inkml:trace>
  <inkml:trace contextRef="#ctx0" brushRef="#br1" timeOffset="65369.5325">20933 12788 830 0,'-3'7'381'0,"-6"8"-119"16,8 8-200-16,-6 5-19 16,5 13-22-16,-3 8-10 0,-6 22-65 15,9 8-138-15</inkml:trace>
  <inkml:trace contextRef="#ctx0" brushRef="#br1" timeOffset="65704.7922">20828 13804 822 0,'1'10'357'0,"6"15"-166"16,1 7-80-16,3 14-45 16,-2 4-20-16,-3 5-32 15,-3 2-6-15,-1-3-40 16,-2-1-60-16,3-6-227 16</inkml:trace>
  <inkml:trace contextRef="#ctx0" brushRef="#br1" timeOffset="65907.8677">20857 14364 817 0,'-5'5'412'0,"0"21"-97"0,-1 13-149 15,6 20-96-15,3 5-20 16,5-7-37-16,4-5-7 16,2-14-49-16,-3-7-129 0</inkml:trace>
  <inkml:trace contextRef="#ctx0" brushRef="#br1" timeOffset="67527.3207">17663 14669 431 0,'-11'0'233'16,"-13"1"-35"-16,6 2-77 15,17-1-49-15,2-2-8 16,19-2 4-16,4-4 1 16,13-2 5-16,8 3 6 15,8-1-12-15,6 3-3 0,5 3-3 16,3-5-2-16,16 3-2 15,12 0-8-15,24-3-19 16,15 2-7-16,22-2-10 16,10 2-3-16,14-6-4 15,7 3 0-15,6-1-3 16,2-1 0-16,-7 6-1 16,-5 1 2-16,-15 1 0 15,-13 4 27-15,-21-1 18 16,-9 2 1-16,-25 1 2 15,-8-2-23-15,-22 0-19 16,-15-1-42-16,-28-3-163 16</inkml:trace>
  <inkml:trace contextRef="#ctx0" brushRef="#br1" timeOffset="68104.9803">20540 14479 432 0,'-7'-7'280'0,"-5"-1"35"15,2 0-95-15,3 1-58 16,7 6-23-16,5 1-41 16,5 3-12-16,9 4-15 0,2 2 0 15,8 2-15-15,5 5-12 16,1 5-22-16,3-3-6 15,-2 2-4-15,-5-7-2 16,-8-2-1-16,-5-1-1 16,-13-4 12-16,-5 3 11 15,-12-1 23-15,-10 3 10 16,-10 1-5-16,-2 1-10 16,2 1-21-16,7-5-9 0,16 0-27 15,9 1-55-15</inkml:trace>
  <inkml:trace contextRef="#ctx0" brushRef="#br1" timeOffset="68682.9637">19968 13803 1160 0,'0'-1'454'0,"0"8"-292"16,0 10-60-16,-1 24-41 15,1 11 13-15,-4 6-13 16,1 2-5-16,-1-9-15 15,-4-7-13-15,8-8-6 16,2-5 2-16,-2-11 3 16,4-1-11-16,-3-12-83 15,2-6-57-15,0-7-304 0</inkml:trace>
  <inkml:trace contextRef="#ctx0" brushRef="#br1" timeOffset="68867.0926">19865 13897 679 0,'5'-8'342'0,"4"-6"-94"15,10 0-72-15,6 1-8 16,15 3-41-16,9 2-36 16,14 6-51-16,-2 2-13 15,-4 4-12-15,-10 4-41 16,-18 6-232-16</inkml:trace>
  <inkml:trace contextRef="#ctx0" brushRef="#br1" timeOffset="69092.9141">19945 14096 858 0,'-2'0'375'16,"2"1"-182"-1,4 2-72-15,-4-3-9 16,3 0-30-16,24 0-17 16,41 1-41-16,-24 0-8 15,2 2-136-15,0 0-274 0</inkml:trace>
  <inkml:trace contextRef="#ctx0" brushRef="#br1" timeOffset="69405.3039">20127 14195 822 0,'6'-3'351'0,"13"-3"-187"15,3 1-19-15,7 4-25 16,0 6-20-16,-4 3-25 16,-3 2-17-16,-17 4-18 15,-5 1-3-15,-19 2-8 0,-4 2-2 16,-3 2-8 0,2-3-5-16,9-2-6 0,5-2-3 15,12-2 0-15,3-4 1 16,13-3 3-16,2 1 2 15,6-7 1-15,3-1-1 16,-1-4-30-16,0 0-47 16,-3 0-391-16</inkml:trace>
  <inkml:trace contextRef="#ctx0" brushRef="#br1" timeOffset="69593.1229">20374 14219 897 0,'6'0'393'0,"7"3"-170"16,5 1-87-16,-1 6-48 15,4 1-20-15,0 5-38 16,-5 0-11-16,-7 2-4 16,5-3 29-16,-4-5-156 15,2-1-150-15</inkml:trace>
  <inkml:trace contextRef="#ctx0" brushRef="#br1" timeOffset="69717.765">20596 14239 809 0,'-9'0'399'0,"-14"6"-139"0,-5 0-88 16,0 6-93-16,-4 3-29 16,5 5-33-16,3 2-7 15,2 1-80-15</inkml:trace>
  <inkml:trace contextRef="#ctx0" brushRef="#br1" timeOffset="70288.069">20039 13660 949 0,'3'-1'367'0,"9"0"-259"16,5 0-18-16,22 1-10 15,6 0-5-15,19 6-14 16,7-2-10-16,0 4-23 16,-7-2-9-16,-14-4-3 15,-12 1 2-15,-10-3 3 16,-7-1 1-16,-18-3-4 16,-3-3-3-16,-11-2-9 0,-2 4-4 15,3 1-7-15,3 4-7 16,3 4 6-16,4 3 4 15,5 4 8-15,1 2 8 16,5-2-14-16,2 2-471 16</inkml:trace>
  <inkml:trace contextRef="#ctx0" brushRef="#br1" timeOffset="71061.2151">17824 8863 423 0,'-8'5'212'0,"-2"-1"-24"16,5 0 5-16,10-3 2 15,8-3-4-15,9 2-39 0,11-1-15 16,14 3-37-16,4 4-22 16,14-1-39-16,1 4-11 15,4-7-75-15,6-2-165 16</inkml:trace>
  <inkml:trace contextRef="#ctx0" brushRef="#br1" timeOffset="71342.3961">18479 8816 721 0,'2'0'354'0,"5"-2"-111"15,9 2-79-15,14-1-87 16,10 2-11-16,18 4-32 16,10 1-10-16,6 3-9 15,-3-2 6-15,-6-2-391 16</inkml:trace>
  <inkml:trace contextRef="#ctx0" brushRef="#br1" timeOffset="71632.6979">19327 8845 704 0,'0'0'318'0,"9"0"-139"0,7-1-36 16,16-2-49-16,3 1-22 15,9 1-38-15,8 0-12 16,6 2-14-16,0 1-1 0,7 2-18 15,-4 0-72-15</inkml:trace>
  <inkml:trace contextRef="#ctx0" brushRef="#br1" timeOffset="72013.2162">19998 8879 406 0,'7'0'309'0,"3"3"-5"0,18-1-62 15,8-1-55-15,21-1-88 16,17-1-33-16,17-2-43 15,8-3-22-15</inkml:trace>
  <inkml:trace contextRef="#ctx0" brushRef="#br1" timeOffset="74126.4619">17644 8944 183 0,'-2'0'138'16,"-2"-2"52"-16,3-2-12 15,1 4-12-15,0-1-12 0,0 0-34 16,0 1-22-16,0 0-25 16,0 0 0-16,0 0-13 15,0 0-3-15,0 9-7 16,0 7-8-16,-2 32-11 16,-1-22-7-16,0 5-8 15,1 4 0-15,-3 6 0 16,0 1-1-16,3 6-4 15,1 1-3-15,3 4-5 16,4-1-1-16,-1-4-1 16,-1-1 0-16,3-3 1 15,-2-1 1-15,-4-2 2 16,-1 4 0-16,-5 0-4 16,-1 5 30-16,2 5 9 15,-3-1 0-15,2 6 5 16,0-3-28-16,0-2-9 15,-1 1-1-15,0-1-2 0,2-6 0 16,-3 5-2-16,7-1 1 16,0-3-2-16,0 2 1 15,4-4-1-15,-6 2 0 16,2 3-1-16,4 1 0 16,-4-1 1-16,3-1 1 15,1 0 0-15,-2-4 1 16,-3 0 0-16,1-1-1 0,-1 0 0 15,-4 3 0-15,5 6 0 16,-5 2-1-16,1 3 0 16,1 1 0-16,1-9-1 15,3-1 0-15,3-4 0 16,0-4-1-16,2 0 1 16,1 2-1-16,0 1 1 15,-6 7 1-15,3 2 1 16,-4 3 0-16,2 4 1 15,-2 3-2 1,1 2 0-16,4-2-1 16,-5-8-1-16,3-3 0 15,-1-2 1-15,1 0 0 16,0 1 0-16,5 4 1 0,-2 1-1 16,0 1 2-16,-2-1 0 15,-2-5 0-15,-2-6 0 16,1-2-1-16,-1 0-1 15,2 3 0-15,4 9 1 16,-3 2 0-16,1 2 0 16,-1-3 0-16,-3-9 0 15,2-5 1-15,1-6 1 16,-2-1 0-16,-1 1-1 16,0 3-1-16,0 3-1 15,1 4 1-15,2 4-1 16,1 5 0-16,1-5 0 15,-2-2-1-15,2-4 1 16,-1-4 0-16,-1 0 0 16,0 0 1-16,-1-4-1 15,-2-2 2-15,0-2-1 0,0-3 0 16,0 4 0-16,1 2-1 16,2 4 0-16,0 2 0 15,-2 1-1-15,2 0 0 16,0-2 1-16,-1-1-1 15,2-2 1-15,-2-4 0 16,-2-3 1-16,0 0 0 16,-1 4 0-16,1 5-1 15,0 3 0-15,0-3-1 0,4 1 0 16,1-4 0-16,2-3-1 16,0-3 1-16,-2-7 0 15,-1-7-1-15,0-7-6 16,0-4-18-16,0-6-14 15,-2 0-78-15</inkml:trace>
  <inkml:trace contextRef="#ctx0" brushRef="#br1" timeOffset="75032.496">17615 8952 558 0,'-2'-10'350'16,"2"-4"-46"-16,1 7-100 15,-1 5-42-15,2 7-37 16,-3 7-19-16,-6 9-18 16,1 2-6-16,-8 11-41 15,1 2-11-15,-7 9-15 16,-6 3-4-16,-1 0-4 16,-2-1 0-16,7-10-2 15,5-10-2-15,9-10-4 16,4-7-3-16,8-13 2 15,5-7 0-15,7-14 4 16,3-9 2-16,4-15-3 16,-2-2 0-16,-2 1 1 0,-2 8 1 15,0 12 0-15,-5 5-1 16,-4 8 3-16,3 3 4 16,-10 8 2-16,6 9 2 15,2 8-4-15,-1 7-5 16,8 4-2-16,0 3 0 15,6 10 1-15,2 5 1 16,8-1 2-16,-1 6 1 16,0-3 3-16,-3-4 46 0,-9-6-16 15</inkml:trace>
  <inkml:trace contextRef="#ctx0" brushRef="#br1" timeOffset="75532.4299">16728 8764 984 0,'-4'1'408'0,"0"13"-238"16,-1 11-48-16,1 17-54 15,2 6-14-15,2 8-25 16,3 0-10-16,1 0-7 15,3 0-1-15,-2-9 4 16,-2-7 2-16,1-16-18 16,1-7-52-16,-3-14-263 15</inkml:trace>
  <inkml:trace contextRef="#ctx0" brushRef="#br1" timeOffset="75704.2785">16617 8799 754 0,'-2'-4'370'16,"7"-6"-126"-16,7 1-104 16,16 3-96-16,10-1-11 15,17 1-14-15,5 2-5 16,4-1-1-16,1 3-7 16,-10 1-411-16</inkml:trace>
  <inkml:trace contextRef="#ctx0" brushRef="#br1" timeOffset="75907.3316">16715 9060 902 0,'8'-5'391'15,"9"-1"-151"-15,12 1-208 16,8-1-12-16,11 8-10 16,2-2 29-16</inkml:trace>
  <inkml:trace contextRef="#ctx0" brushRef="#br1" timeOffset="76258.2554">16848 9379 1025 0,'2'-17'435'16,"1"-10"-234"-16,10 3-96 16,5 1-21-16,7 12-42 15,2 8-25-15,2 10-15 16,-3 8 2-16,-11 10 5 15,-9 3 3-15,-12 5 7 16,-10-4 0-16,-5-1 0 0,0-4 0 16,-1-8-5-16,4-2-2 15,6-14-11-15,6-3-4 16,7-4-5-16,6-1 1 16,7 4 7-16,3 2 2 15,6 0 3-15,2 5-3 16,1 6 0-16,-2 4 2 15,-8-2-78-15,0 4-103 16</inkml:trace>
  <inkml:trace contextRef="#ctx0" brushRef="#br1" timeOffset="76640.8875">17104 9462 793 0,'0'0'408'15,"0"-2"-147"1,-1 6-140-16,1-4-53 16,0 0-65-16,0 0-6 15,8 13 3-15,22 26 0 16,-14-29 3-16,4-6 3 16,-5-9 6-16,-2-7 5 15,-4-4 6-15,-6-4 2 16,-3 2 10-16,-1 2 3 0,-3 5-4 15,-1 5-7-15,3 7-27 16,2 9-8-16,0 11-9 16,1 8 2-16,3 12 7 15,2 7 0-15,-2 11 5 16,-1 0 9-16,-3 3 33 16,-6-5 6-16,-5-13 12 15,-5-5-3-15,-13-16-15 16,2-10-3-16,-12-18-25 15,-5-10-37-15,-1-19-127 16,-1-11-107-16</inkml:trace>
  <inkml:trace contextRef="#ctx0" brushRef="#br1" timeOffset="77249.9684">16645 8604 629 0,'-6'-6'330'0,"-1"-1"-78"15,2 0-57-15,7 1-83 16,11 6-41-16,9 0-54 16,7 4-8-16,13 1 2 15,4-2-1-15,11 0-3 16,1-1 2-16,-6-6 9 16,2 2-42-16,-14-5-75 0,-5-2-46 15,-11-7-36-15,-13-3 46 16,-7 2 83-16,-10 0 59 15,-5 8 55-15,-1 3 5 16,-4-2-2-16,3 6-13 16,7 1-33-16,2 1-9 15,8 1-5-15,8-1-2 16,4-1 6-16,1 1 0 16,0 5 45-16,-5 2 31 15,-8 7 50-15,-8 5 15 16,-11 5-37-16,-4 6-34 0,-6 7-47 15,3 1 3-15</inkml:trace>
  <inkml:trace contextRef="#ctx0" brushRef="#br0" timeOffset="89845.5677">20878 5353 883 0,'3'-13'377'0,"2"-8"-213"0,0 12-51 15,-3 33-80-15,0 28-29 16,-2 51-33-16,-1 34 8 16,-2 54 8-16,3 17 5 15,4 25 7-15,2-11 4 16,2-22 12-16,1-22 2 16,-2-43-21-16,1-18-59 15,-1-38-287-15</inkml:trace>
  <inkml:trace contextRef="#ctx0" brushRef="#br0" timeOffset="90291.1521">20912 5278 420 0,'-3'-1'257'0,"-12"6"-2"16,-8 12-116-16,-14 13-87 15,-7 8-12-15,-3 3-20 16,4-4-9-16,10-5-4 16,6-10 0-16,16-13 34 15,9-6 6-15,14-16 7 16,9-7 0-16,14-15-33 16,5-5-5-16,2-1 3 15,-2 3 11-15,-14 11 11 16,-4 4 10-16,-7 13-13 15,-5 5-17-15,3 18-19 16,2 9-13-16,2 18-1 0,5 10 6 16,8 2-62-16,5 2-163 15</inkml:trace>
  <inkml:trace contextRef="#ctx0" brushRef="#br0" timeOffset="90572.7119">21520 4934 1002 0,'0'-3'404'0,"-3"3"-272"16,5 15-64-16,-2 19-52 15,4 10-8-15,0 16 4 16,-1 5-3-16,5 3 0 16,0 1 2-16,6-5 5 15,0-9 6-15,-3-15-73 16,1-7-51-16,-6-20-225 16</inkml:trace>
  <inkml:trace contextRef="#ctx0" brushRef="#br0" timeOffset="90728.5432">21294 5224 828 0,'15'-2'374'16,"29"-3"-167"-16,10-1 9 16,27 3-66-16,10-3-37 15,10 6-75-15,-3 3-87 16</inkml:trace>
  <inkml:trace contextRef="#ctx0" brushRef="#br0" timeOffset="91282.7683">20991 7199 776 0,'-6'1'265'0,"4"3"-244"0,12 2-18 16,20 3 18-16,18-1 14 16,41-5 20-16,18-2 29 15,32-6-2-15,29-1-8 16,20-6-14-16,10-4-31 15,17-1-16-15,-17-1-2 16,-29 9 3-16,-27 9 2 16,-62 4-52-16,-32 8-24 15</inkml:trace>
  <inkml:trace contextRef="#ctx0" brushRef="#br0" timeOffset="91548.325">22615 6952 882 0,'13'-1'360'0,"19"3"-227"16,5 4-18-16,6 5-47 15,0 7-16-15,-9 3-21 16,-7 0-8-16,-14 2 4 15,-9 3 3-15,-13-4 7 16,-7 2-4-16,-11 1-10 16,-4-1 15-16,-5 4-106 0,4-3-96 15</inkml:trace>
  <inkml:trace contextRef="#ctx0" brushRef="#br0" timeOffset="91891.9944">23368 6547 803 0,'2'-7'410'0,"3"-3"-137"15,3 11-89-15,-5 17-88 16,4 15-39-16,-6 23-32 16,-1 11-3-16,6 21-13 15,-2 0-1-15,0 2 6 16,-4-5 3-16,-7-19-29 15,-3-7-30-15,2-22-113 16,-3-9-126-16</inkml:trace>
  <inkml:trace contextRef="#ctx0" brushRef="#br0" timeOffset="92095.0801">23137 6816 984 0,'27'6'435'0,"21"3"-250"0,17 7-53 16,12 2-6-16,6-3-59 16,-5-5-9-16,-4-12-3 15</inkml:trace>
  <inkml:trace contextRef="#ctx0" brushRef="#br0" timeOffset="139209.3929">2214 7700 768 0,'-13'9'336'0,"-15"19"-110"15,-1 10-75-15,2 23-80 16,4 6 2-16,3 2-62 16,2-3-4-16,5-18-2 15,5-6 1-15,8-20 0 16,4-9 2-16,6-15 5 16,-3-12 2-16,3-16 4 15,-1-9 1-15,-2-21 0 16,-2-4-3-16,-3-3-6 15,2 7 1-15,-2 22 21 16,0 8 8-16,0 16 7 16,-2 7-13-16,5 13-37 15,1 6-11-15,8 21-16 16,8 9 6-16,4 15 6 16,14 4 2-16,3-2 12 0,2-6 5 15,4-12 9 1,-4 1 2-16,-6-11-1 0,-9-3-1 15,-16-6-3-15,-9-5 2 16,-14 1 3-16,-13-2 3 16,-15 3 3-16,-6-1 4 15,-12-5 2-15,4-4 0 16,6-9-3-16,3-8-20 16,20-9-99-16,10-2-133 0</inkml:trace>
  <inkml:trace contextRef="#ctx0" brushRef="#br0" timeOffset="139693.9517">2796 8145 984 0,'-5'-7'431'0,"-15"-17"-217"16,-2 3-59-16,-4 6-69 16,-2 4-27-16,3 11-46 15,3 2-14-15,4 12-23 16,2 2-5-16,8 8 1 0,6 1 3 16,11 2 10-16,2-2 4 15,16-10 10-15,3-3 3 16,7-12 8-16,1-6 2 15,-6-10 5-15,-3-2 1 16,-10-4 2-16,-2 0 0 16,-9 3-3-16,-8 2-4 15,-7 10-15-15,-1 5-7 16,-3 11-11-16,5 6-2 16,8 7 7-16,2 2 3 0,15 0 6 15,5 2 2-15,10-7 5 16,2-5 2-16,1-9 6 15,1-5 4-15,-14-10 45 16,3-2 31-16,-13-9 27 16,-6-1 4-16,-7-3-42 15,-3-2-32-15,-6 5-121 16,-2 3-116-16</inkml:trace>
  <inkml:trace contextRef="#ctx0" brushRef="#br0" timeOffset="140006.2224">3289 7833 595 0,'27'30'1111'0,"36"36"-732"15,-30-1-362-15,-6 1-2 16,-6-5-3-16,-2-13 0 16,-1-1 0-16,-5-10 4 15,-3-9 5-15,-6-12 14 0,-4-7 20 16,-4-17 10-16,-2-4-1 16,-8-10-15-16,-5 1-23 15,-9 8-24-15,-6 5-8 16,-2 13-10-16,0 5-2 15,8 8-45-15,4 2-70 16</inkml:trace>
  <inkml:trace contextRef="#ctx0" brushRef="#br0" timeOffset="140615.3503">3842 8057 877 0,'-10'-5'409'0,"-10"-5"-180"16,-3 2-77-16,5 9-97 16,6 4-32-16,4 7-38 15,8 3-7-15,0 2-2 16,8 1 5-16,14 2 12 15,3-5 6-15,10-1 6 16,-7-4 2-16,-7-5 5 16,-4-3 2-16,-10-2 8 0,-8-1 1 15,-7-1-4-15,-11-2-2 16,-13 3-5-16,2 1 1 16,-1 2-5-16,9 4-4 15,6 6-10-15,8 0-8 16,7 8 2-16,1-1 8 15,6 2 9-15,5 0 7 16,9 0 7-16,4-6-2 16,11-4 2-16,-4-4 0 0,-1-9 2 15,-3-5 3-15,-1-8-1 16,-4-5 2-16,-5-4-1 16,-5-2 1-16,-8-2-2 15,-2 5-3-15,0 8-2 16,-1 6-1-16,1 9-9 15,-2 4-3-15,1 7-8 16,5 5-4-16,2 1 2 16,6 3 2-16,4-1 2 15,0-1 1-15,6-6 6 16,-2-2 1-16,1-10 9 16,-1-5 5-16,-5-9 6 15,-3-3 1-15,-4-5-56 16,-2-5-71-16</inkml:trace>
  <inkml:trace contextRef="#ctx0" brushRef="#br0" timeOffset="140716.5789">4122 7875 1144 0,'-5'-6'497'16,"-3"-3"-270"-16,-1 2-98 0,5 6-110 16,4 5-40-16</inkml:trace>
  <inkml:trace contextRef="#ctx0" brushRef="#br0" timeOffset="141364.0893">4615 8204 731 0,'-4'-8'420'0,"-9"-7"-76"15,-4-3-111-15,-5-2-42 16,-5 1-65-16,2 3-35 0,2 8-56 16,3 9-21-16,1 11-28 15,3 6-7-15,10 11-5 16,0-1 0-16,14-1 12 15,8 0 4-15,5-9 11 16,2-4 7-16,5-13 7 16,0-1 4-16,-2-11 4 15,4-3 1-15,-9-3-2 16,-4-3-4-16,-7 2-3 16,-3 3-3-16,-3 7-11 15,-4 5-9-15,-2 9-10 16,0 6-4-16,1 6 2 15,1 3 8-15,9 5 5 16,2 0 5-16,2-2 2 16,8-5 3-16,3-11 5 15,4-5 2-15,3-12 3 16,-3-8 2-16,1-4 2 0,-5-6 1 16,-2-4 1-16,-7-7 4 15,-6 2-23-15,-7 4 42 16,2 10 4-16,5 14-4 15,-8 8 14-15,5 8-41 32,0 15-13-32,-9 3 0 0,8 17 3 15,2 9-2-15,-5 14-1 16,6 4-1-16,-3-3 1 16,0-9 3-16,-1-22 6 15,0-8 6-15,-1-13-11 16,-1-6-53-16,3-4-155 15</inkml:trace>
  <inkml:trace contextRef="#ctx0" brushRef="#br0" timeOffset="141504.6727">5038 8309 1184 0,'2'-4'472'15,"9"-5"-292"-15,9 0-128 16,14 1-53-16,7-1-19 15,4-1-157-15</inkml:trace>
  <inkml:trace contextRef="#ctx0" brushRef="#br0" timeOffset="141817.1116">5517 8047 854 0,'-17'-1'465'16,"-10"-5"-98"-16,0 7-222 15,4 3-59-15,10 4-72 16,2 3-15-16,11 2-16 16,7 2 0-16,8 0 10 15,1-2 4-15,3-3 7 16,-3-2 2-16,-7-6 3 16,-1 1-1-16,-8-3-9 15,-3-3-4-15,-10 3-4 0,-4 0 1 16,-8 2 11-16,5 4 6 15,6 3 6-15,2 1 3 16,15 3 8-16,1 0 0 16,12 4-1-16,2-1-2 15,6-2-7-15,4-4-2 16,-2-5-71-16</inkml:trace>
  <inkml:trace contextRef="#ctx0" brushRef="#br0" timeOffset="142528.3982">6145 7592 926 0,'-1'4'380'15,"-1"5"-190"-15,5 4-138 16,27-2-16-16,24 0 13 16,5-5-3-16,16-5-4 15,-14-1 0-15,-16-5-13 16,-6 1-2-16,-11-2 3 15,-11-1 0-15,-16-3-10 16,-4 0-6-16,-13 5-15 0,-3 1-9 16,-1 11-3-16,0 4-1 15,11 6 0-15,2 4 1 16,9 2 5-16,4 1 2 16,-1-3 6-16,5-3 0 15,-5-4 2-15,-1-3 3 16,-4-5 1-16,-3-1 0 15,-10 1-2-15,0 2-4 16,2 9-9-16,-3 6-3 0,13 17-3 16,0 10 0-16,9 14 2 15,4 4 2-15,3 4 3 16,-3-4 2-16,-12-5 6 16,-4 0 6-16,-11-15 17 15,-2-5 5-15,-2-19 13 16,-6-11 4-16,3-21-11 15,4-14-3-15,10-15-75 16,9-4-76-16</inkml:trace>
  <inkml:trace contextRef="#ctx0" brushRef="#br0" timeOffset="142903.2339">6831 7982 808 0,'-11'-5'402'0,"-11"-5"-116"0,-4 8-138 15,4 7-97-15,6 3-24 16,7 8-29-16,9 4-7 16,9 3-4-16,5 0 4 15,10-4 7-15,-1-4 3 16,4-5 6-16,-3-2 3 15,-12-8 5-15,-2 2 5 0,-12-4-1 16,-5 0 0-16,-13-4-5 16,-3-1-6-16,-8 0-6 15,-1 2-3-15,9 10-8 16,2 2-3-16,9 9-2 16,5 1-1-16,9 5 2 15,3 2 3-15,11-1 5 16,5 0 3-16,5-5 5 15,5-2 3-15,-2-12-62 16,-3-4-85-16</inkml:trace>
  <inkml:trace contextRef="#ctx0" brushRef="#br0" timeOffset="143059.3472">6937 8054 985 0,'2'-2'462'0,"5"-2"-196"16,5 9-67-16,2 17-91 15,4 3-27-15,12 14-34 0,0 4-15 16,2 11-13-16,-3 8-6 16,-9 3-65-16,-13 1-87 15,5-21-209-15</inkml:trace>
  <inkml:trace contextRef="#ctx0" brushRef="#br0" timeOffset="143215.4462">7224 8095 965 0,'-6'-2'479'0,"-5"0"-161"0,-9 17-153 16,-10 10-35-16,-15 18-46 15,-3 13-13-15,-11 19-38 16,7 4-8-16,6 1-67 16,-1-4-47-16</inkml:trace>
  <inkml:trace contextRef="#ctx0" brushRef="#br0" timeOffset="143832.4203">7334 8031 574 0,'-3'2'326'0,"-1"2"-81"0,-1 6-59 16,-1 11-95-16,5 0-27 15,2 8-19-15,6 0-12 16,7-2-19-16,1-3-3 15,5-11 5-15,-1-8 4 16,-2-10 10-16,1-7 4 16,-1-6 1-16,-8-5-3 0,1-3-7 15,-6 2-5-15,-5 6 19 16,1 3 6-16,-2 7 9 16,-3 2-5-16,4 7-35 15,-2 9-10-15,1 7-17 16,2 4 2-16,4 5 6 15,9-3 0-15,10-2 7 16,7-6 7-16,9-11 19 16,-1-4 25-16,-7-11 24 15,-6-4 6-15,-12-4-7 16,-7-3-25-16,-6 2-65 16,-2 3-73-16,2 2-294 15</inkml:trace>
  <inkml:trace contextRef="#ctx0" brushRef="#br0" timeOffset="144145.0446">7813 8162 951 0,'8'4'431'0,"14"5"-186"0,-2-2-57 16,-2-2-73-16,3-4-24 16,0-5-44-16,2-4-9 15,0-6-9-15,-2-3-1 16,-6-6-4-16,-6 0 0 15,-13-6-6-15,-2 5-4 16,-15 5-13-16,-5 4-8 0,0 18-12 16,3 6-4-16,3 12-4 15,8 4 5-15,0 5 3 16,-1 2 1-16,10 11 15 16,-3 3 3-16,7 12 7 15,4 2 5-15,-2 0-3 16,2-6 1-16,1-13 2 15,-3-6 35-15,3-12-123 16,5-6-128-16</inkml:trace>
  <inkml:trace contextRef="#ctx0" brushRef="#br0" timeOffset="144332.2919">8247 7993 1384 0,'0'1'538'0,"-1"8"-371"0,-2 11-72 15,2 12-74-15,2 4-1 16,3 8-7-16,-2-2-69 16</inkml:trace>
  <inkml:trace contextRef="#ctx0" brushRef="#br0" timeOffset="144613.4775">8526 8077 971 0,'-9'-6'443'16,"-10"-1"-201"-16,2 8-156 15,2 10-44-15,1 11-42 16,5 2-6-16,8 2-3 16,4 1 1-16,11-5 15 15,6-5 22-15,1-10 44 16,0-6 17-16,-6-7 18 16,-4-3-12-16,-7-5-33 15,-4-1-16-15,-4-1-43 16,-3-1-70-16</inkml:trace>
  <inkml:trace contextRef="#ctx0" brushRef="#br0" timeOffset="144754.0692">8672 8033 945 0,'16'-1'443'16,"21"0"-180"-16,6 2-114 15,6 2-73-15,0 0-21 16,0-1-21-16,1-2-7 15,-6-2-66-15,-3-2-135 0</inkml:trace>
  <inkml:trace contextRef="#ctx0" brushRef="#br0" timeOffset="144910.6302">8957 8099 792 0,'-2'7'384'0,"-3"11"-140"15,2 0-50-15,3 5-93 16,1 0-30-16,2 0 5 16,4 1-112-16</inkml:trace>
  <inkml:trace contextRef="#ctx0" brushRef="#br0" timeOffset="145222.7353">9500 8113 718 0,'-1'5'417'0,"-8"4"-19"0,-4 3-134 15,-9 4-65-15,-7-2-41 16,-3 2-59-16,3-6-37 16,4-5-35-16,-1-3-5 15,6-7-21-15,2-3-15 0,1-8-45 16,9-3-7-16,10 0 3 15,4 0 10-15,12 4 29 16,3 3 1-16,-2 7 8 16,4 6 8-16,-4 15 11 15,1 5 9-15,1 9 2 16,-4 1-3-16,1 0-1 16,-1 4 26-16,-7-6-166 15,3-6-167-15</inkml:trace>
  <inkml:trace contextRef="#ctx0" brushRef="#br0" timeOffset="145363.3013">9325 7662 1233 0,'0'0'523'15,"-1"5"-226"-15,9 14-269 16,3 9-26-16</inkml:trace>
  <inkml:trace contextRef="#ctx0" brushRef="#br0" timeOffset="145878.8037">10250 8079 896 0,'-17'-10'517'0,"-16"-11"-51"16,-2 8-313-16,1 8-68 15,2 9-83-15,8 10-22 16,8 14-18-16,12 4 3 16,15 6 9-16,10 3 9 15,18-8 15-15,4-5 3 16,-8-15 10-16,0-6 6 16,-13-10 17-16,-13-2-1 15,-9-7 35-15,-14-3-3 0,-11-4-19 16,-2 1 0-16,-4-2-107 15,7 3-93-15</inkml:trace>
  <inkml:trace contextRef="#ctx0" brushRef="#br0" timeOffset="146039.5515">10355 8047 1196 0,'19'-2'498'16,"12"1"-303"-16,8-3-97 0,4 4-30 15,1 4-39-15,-3-3-8 16,-2 2 38-16,-3-3-85 16,-7 6-204-16</inkml:trace>
  <inkml:trace contextRef="#ctx0" brushRef="#br0" timeOffset="146179.8991">10576 8085 809 0,'0'10'352'0,"2"10"-172"16,1 1-29-16,2 2-57 16,1-1-18-16,3-1-39 15,1-1-5-15,5-2-203 16</inkml:trace>
  <inkml:trace contextRef="#ctx0" brushRef="#br0" timeOffset="146765.4978">11070 8212 517 0,'5'-7'313'0,"-1"-11"6"16,-2 1-90-16,-7-2-56 16,-7-2-8-16,-7 3-30 15,-5-1-21-15,-4 6-49 16,-2 9-21-16,3 7-36 15,2 7-9-15,5 9-10 16,7 2-3-16,13 7-2 16,3 2 3-16,14-3 10 15,5-4 4-15,4-9 13 16,0-6 4-16,6-11 9 16,1-8 3-16,-3-9 0 15,0-7-1-15,-10-3-4 16,-2 0-2-16,-10 4-9 15,-5 4-4-15,-3 8-14 16,-4 5-14-16,-1 11-9 16,2 3-2-16,-1 8 4 0,3 4 10 15,3 1 7 1,6 3 3-16,7-3 4 0,3 2 0 16,1-5 2-16,2-1 3 15,0-9 4-15,3-2 4 16,-6-7 6-16,0-4 1 15,-2-5 2-15,-5-2-3 16,5-2-6-16,1 1-2 16,-4 1-7-16,2 3 2 15,3 4-9-15,0 2 0 0,-1 4 8 16,1 2 2-16,-7 5 12 16,0 4 6-16,-4 3-1 15,0 2-1-15,-3 3-1 16,-4 1-4-16,1 0-7 15,-1 0 1-15,-8-5 3 16,0-3-36-16</inkml:trace>
  <inkml:trace contextRef="#ctx0" brushRef="#br0" timeOffset="147468.2291">12555 8135 806 0,'4'5'427'0,"4"7"-136"0,-13 8-59 16,-8 8-32-16,-14 10-60 15,-8 4-27-15,-9-4-53 16,2-2-10-16,1-16-13 16,7-9-12-16,8-20-47 15,4-17-10-15,12-18-24 16,7-3 5-16,5 1 32 15,7 8 2-15,7 16 7 16,-1 2 9-16,6 18 16 16,-1 6 13-16,3 16 20 15,2 12 0-15,0 10-6 16,-3 7-9-16,0 4-13 16,-3-3-1-16,-2-4-28 15,-1-9-65-15</inkml:trace>
  <inkml:trace contextRef="#ctx0" brushRef="#br0" timeOffset="147608.725">12411 7791 1512 0,'-3'-2'516'15,"1"2"-489"-15,8 4 40 16,-6-4-260-16</inkml:trace>
  <inkml:trace contextRef="#ctx0" brushRef="#br0" timeOffset="148171.4612">12714 7693 515 0,'6'-5'311'0,"12"1"35"16,15 4-199-16,14 3-69 15,12 7-7-15,6 0-31 16,1 0-11-16,-15-2-6 16,-13-1 1-16,-24-4 9 15,-14-3 1-15,-18-3-3 16,-9-2-3-16,-8-5-11 0,-1-2-4 15,11 4-6-15,7 2-8 16,11 6-15-16,4 7-3 16,6 4-3-16,3 10 4 15,4 7 10-15,1 0 3 16,0 11 4-16,-2-5 1 16,-6-4 2-16,-1 4 0 15,-2-13 1-15,0-3 1 16,1-1-1-16,3-7-3 0,7 10-3 15,6 6-3-15,7 10-3 16,3 6 2-16,-4 8 6 16,-6-1 2-16,-15 0 8 15,-2 1 2-15,-15-7 0 16,-9-3 2-16,-15-13 3 16,-7-9 4-16,-2-17 7 15,0-5 0-15,13-15-1 16,3-5-4-16,19-4-16 15,9-1-11-15,16 5-34 16,10 3-35-16,10 11-63 16,5 3-33-16,6 8-145 15,2 5-62-15</inkml:trace>
  <inkml:trace contextRef="#ctx0" brushRef="#br0" timeOffset="148561.6519">13281 8320 366 0,'18'-6'260'0,"15"-4"-25"16,-1-4-65-16,-3-1-19 15,-6-3-19-15,-5-3-1 16,-9-2 22-16,-6 0 6 16,-5 2-15-16,-8 0-10 15,-7 9-45-15,-1 3-31 16,-6 10-58-16,1 6-13 16,4 8-15-16,5 5 2 15,10 5 8-15,4 1 4 16,10-3 11-16,5-3 1 0,6-9 7 15,4-5 4-15,-2-7 5 16,-2-3 1-16,-2-6 2 16,-2-3 0-16,-2 0-4 15,-1-4-2-15,-3 5-8 16,0 1-8-16,-1 11-12 16,0 4-5-16,0 10-2 15,0 4 5-15,-1 6 9 16,2 3 6-16,0-3 5 15,1-4 5-15,1-10 13 16,2-5-1-16,-3-12 35 16,2-7 7-16,-4-8-5 15,-2-6 0-15,4-1-56 16,-3 3-70-16</inkml:trace>
  <inkml:trace contextRef="#ctx0" brushRef="#br0" timeOffset="149108.3853">14094 8095 778 0,'-14'-5'366'0,"-13"-6"-161"16,-1 3-62-16,3 9-90 15,4 4-27-15,6 2-30 16,6 4-5-16,9 1-2 16,3-1 2-16,13 1 9 15,3-2 2-15,5 1 7 16,-1-3 0-16,-7-4-2 16,-3 1-7-16,-12-5-12 15,-7-1-3-15,-10 3-1 16,-8-1 7-16,-6 6 15 15,4 0 2-15,5 4 0 16,8 4-1-16,8 2-9 16,5 1 0-16,7 1 3 15,4-3 5-15,4-5 10 16,0-1 13-16,4-10 19 16,4-3 3-16,5-8-1 15,1-2-12-15,-4-6-6 0,6 0 2 16,3-1 17-16,1 2 8 15,14 9-11-15,0 4-7 16,1 8-23-16,-5 5-8 16,-13 5 0-16,-9 0 2 15,-17 6 6-15,-6-2 2 16,-14 4-1-16,-7 1-2 0,-9-4-1 16,-3 0 1-16,-3-6 0 15,4-6 13-15,8-7-91 16,5-4-65-16</inkml:trace>
  <inkml:trace contextRef="#ctx0" brushRef="#br0" timeOffset="149311.45">14639 8391 1197 0,'2'0'528'15,"-2"1"-250"-15,0 1-193 16,0-2 2-16,0 0-44 0</inkml:trace>
  <inkml:trace contextRef="#ctx0" brushRef="#br0" timeOffset="149749.2181">12804 8017 1320 0,'12'0'518'15,"23"-1"-351"-15,21 4-43 16,23 0-31-16,8 0-32 15,-7 5 65-15</inkml:trace>
  <inkml:trace contextRef="#ctx0" brushRef="#br0" timeOffset="162619.4458">1850 9535 407 0,'4'2'230'0,"5"0"-53"0,3-3-62 16,3 1-20-16,3 1-22 15,0-1-1-15,1 4 18 16,-3-4 13-16,-4-3 29 16,-2 0 6-16,-6-8-6 15,-4-5-18-15,-9-1-22 16,-5-3-6-16,-11 4-15 15,-1 4-3-15,-3 8-28 16,-1 4-14-16,11 7-30 16,2 5-10-16,12 9-10 15,5-5-2-15,0 4 7 16,7 0 5-16,6-4 9 16,8 1 4-16,11-6 2 15,-2-2 3-15,2-11 3 0,-5-1 3 16,-1-5 10-16,-8-4 3 15,-11-5 5-15,-6 1 0 16,-16-6 8-16,-5 1 4 16,-7 7-2-16,-3 1-2 15,0 10-23-15,2 6-13 16,5 4-11-16,2 7-5 16,10 4-1-16,3 0 2 0,8 5 4 15,4-7 2-15,10 2 5 16,2-4 1-16,9-4 3 15,-1-3 3-15,0-8 2 16,3-2 3-16,-4-10 3 16,-4 1 4-16,-7-3 5 15,-7-1 1-15,-10 0-2 16,-9-2-3-16,-10 5-9 16,-4 6-5-16,-1 10-8 15,2-2-4-15,6 9-6 16,7-5-3-16,8 3 1 15,7 7 2-15,12-3 6 16,2-1 5-16,8-4 4 16,-2-2 3-16,0-5 3 15,-5 1 2-15,-9-1 14 16,-5-3 1-16,-11-2 2 0,-6-2-17 16,-3 3 24-16,0 2-2 15,5-2-5-15,8 1 20 16,7 1-120-16</inkml:trace>
  <inkml:trace contextRef="#ctx0" brushRef="#br0" timeOffset="163166.4493">2469 9458 825 0,'2'-4'437'0,"8"0"-132"15,4 5-96-15,18 22-138 16,0 10-22-16,9 14-19 15,1 8-4-15,-4 5-1 16,0-1 3-16,-12-7-58 16,-4-8-97-16</inkml:trace>
  <inkml:trace contextRef="#ctx0" brushRef="#br0" timeOffset="163338.0232">2838 9471 1244 0,'-14'9'493'0,"-20"16"-331"16,-4 10-47-16,-4 6-54 0,-1 7-21 15,5 2-26-15,1 5-5 16,15-6-75-16,0-6-80 16</inkml:trace>
  <inkml:trace contextRef="#ctx0" brushRef="#br0" timeOffset="163510.0324">2964 9662 1036 0,'16'1'440'0,"18"2"-253"16,7 0-61-16,10 2-65 15,-5-3-31-15,0 5-493 16</inkml:trace>
  <inkml:trace contextRef="#ctx0" brushRef="#br0" timeOffset="163837.9147">3743 9534 1167 0,'-12'14'492'0,"-17"17"-273"0,-7 4-73 15,-2 2-65-15,2-3-24 16,6-10-26-16,4-5 13 16,2-19-72-16,0-10-33 15,8-17-48-15,1-4-25 16,12-4 63-16,9 3 27 15,6 9 46-15,7 8 13 0,4 12 19 16,-1 7 12-16,9 19 13 16,-5 1 0-16,-1 9-8 15,4 1-11-15,-7 0-13 16,-1-2-1-16,-2-6-33 16,-4-5-56-16</inkml:trace>
  <inkml:trace contextRef="#ctx0" brushRef="#br0" timeOffset="163994.4241">3563 9155 1469 0,'-7'-4'535'0,"-4"2"-456"15,11 3-71-15,17 7-99 16,13 6-443-16</inkml:trace>
  <inkml:trace contextRef="#ctx0" brushRef="#br0" timeOffset="164525.2533">3680 9045 913 0,'19'-2'391'0,"5"-5"-220"0,23 7-70 16,6 2-5-16,5 3-21 15,4 0-8-15,-12 0-16 16,-11 0-7-16,-14-1-9 16,-10-3 3-16,-11-6 12 15,-2-3-4-15,-11-6-14 16,-5 4-11-16,-7-2-22 15,2 7-4-15,1 5-8 16,4-3-3-16,6 11-5 16,2 2-4-16,8 2 3 15,6 2 2-15,3-2 8 16,7 0 5-16,-1 2 5 16,-7-2 1-16,0-1 3 15,-7-2 3-15,-5-1 3 16,-3 0-1-16,-5 4-4 15,2 3-3-15,4 8-11 0,3 7-1 16,6 16-2-16,3 11 3 16,7 12 4-16,4 5 2 15,-1-3 2-15,-7-6 0 16,-14-7-3-16,-12 0 38 16,-12 0 31-16,-3-2 9 15,-3-11 16-15,2-9-27 16,8-26-11-16,6-15-22 0,16-24-75 15,5-9-46 1,13 1-106-16,5 4-61 0,6 15-226 16</inkml:trace>
  <inkml:trace contextRef="#ctx0" brushRef="#br0" timeOffset="164978.4097">4431 9709 1074 0,'-5'-13'457'0,"-4"-13"-258"15,-5 0-51-15,-1 3-71 16,-2 2-24-16,1 7-35 16,-2 6-10-16,0 8-22 15,0 8-9-15,-6 12-9 0,5 3 2 16,6 8 6-16,4 3 4 15,15-4 11-15,5-3 4 16,9-12 8-16,8-6 5 16,3-11 6-16,0-7 2 15,-2-10 2-15,-3-7 0 16,-9-2-1-16,1-2-3 16,-8 5-4-16,2 4-1 0,-7 13-9 15,2 7-3-15,0 11-3 16,-2 9-2-16,-3 8 3 15,3 4 2-15,-3 3 2 16,3-2 1-16,8-5 7 16,0-8 4-16,7-13 15 15,-1-10 4-15,4-13 33 16,0-6 4-16,-2-7-8 16,-3 2-5-16,-10 2-90 15,-5 3-267-15</inkml:trace>
  <inkml:trace contextRef="#ctx0" brushRef="#br0" timeOffset="165196.9688">3940 9328 845 0,'11'-2'395'16,"13"-5"-145"-16,13 3-83 15,21 1-72-15,8 2-34 16,12 2-63-16</inkml:trace>
  <inkml:trace contextRef="#ctx0" brushRef="#br0" timeOffset="165837.442">5035 9647 781 0,'0'0'389'15,"-1"5"-78"-15,-6 4-137 16,-4 9-79-16,-1 6-12 16,-11 2-45-16,-1 1-13 15,-8-1-10-15,-6-4 2 16,4-10 4-16,1-8 3 16,8-17-7-16,8-10-6 0,12-5-16 15,8-4-7-15,13 5-5 16,3 5-6-16,9 14 4 15,1 8 4-15,1 16 14 16,-1 7 8-16,-4 4 6 16,-2 6 1-16,0-2-3 15,1-1 1-15,4-13 9 16,2-9 1-16,-5-16-1 16,1-11-2-16,-6-10-4 15,0-6 0-15,-3-4-2 16,1 3-3-16,1 5-9 15,3 9-4-15,1 13-10 16,0 6-4-16,-1 11 2 16,-1 6 3-16,-5 5 10 15,-2 3 3-15,-13 3 4 0,-6-3 1 16,-12-2 2 0,-4-4 1-16,3-3-43 0,3-4-94 15</inkml:trace>
  <inkml:trace contextRef="#ctx0" brushRef="#br0" timeOffset="166212.3556">5848 9578 1364 0,'1'0'637'0,"-2"-2"-273"15,2 2-173-15,-1-1-137 0,0 1-35 16,0 0-54-16,0 0-63 16,0 0-559-16</inkml:trace>
  <inkml:trace contextRef="#ctx0" brushRef="#br0" timeOffset="166375.5531">5868 9804 1194 0,'0'-1'636'0,"3"0"-128"31,-3 0-208-31,0-1-154 15,0 1-51-15,0 0-68 0,0 0-29 16</inkml:trace>
  <inkml:trace contextRef="#ctx0" brushRef="#br0" timeOffset="167008.2757">6471 9527 797 0,'18'4'387'16,"17"-1"-168"-16,9 3-83 15,12-1-29-15,14 0-58 16,-4-1-15-16,-1-4-37 15,-14 3-91-15</inkml:trace>
  <inkml:trace contextRef="#ctx0" brushRef="#br0" timeOffset="167164.4863">6760 9593 787 0,'-3'2'355'16,"1"11"-140"-16,1 4-65 15,5 9-53-15,3 6-8 16,-2 1-26-16,2 4-27 0,-5 0-12 16,4-3-63-16</inkml:trace>
  <inkml:trace contextRef="#ctx0" brushRef="#br0" timeOffset="167445.6691">7154 9662 1094 0,'-17'-10'470'0,"-18"-11"-266"16,0 1-72-16,5 10-93 16,4 9-38-16,10 11-36 15,3 12-6-15,10 10 5 16,3 4 10-16,12 3 15 15,7-3 3-15,10-12 12 16,6-6 4-16,2-16 42 16,-1-8 23-16,-12-11 44 0,-8-5 9 15,-16-8-28-15,-8 2-25 16,-11 6-103-16,-7 2-284 16</inkml:trace>
  <inkml:trace contextRef="#ctx0" brushRef="#br0" timeOffset="167961.1746">7998 9537 396 0,'-6'-2'295'16,"-9"2"70"-16,-9-1-83 16,-4 8-78-16,-4 1-34 15,0 11-82-15,4 6-39 16,12 5-52-16,11 7-13 0,17 0-2 15,8-3 6-15,8-11 16 16,0-6 5-16,-4-13 12 16,-4-3 9-16,-15-6 13 15,-6-4 0-15,-16-5-9 16,-6-5-12-16,-5 2-70 16,2-4-68-16</inkml:trace>
  <inkml:trace contextRef="#ctx0" brushRef="#br0" timeOffset="168351.727">8102 9556 1045 0,'-3'-1'453'0,"-3"2"-261"16,-2 3-67-16,1 6-89 15,7 5-25 1,0-8-13-16,0 1-3 0,10 24 2 0,7 5 1 15,15-3 4-15,2-18 4 16,1-9 7-16,2-6 4 16,-4-7 7-16,-7-3 3 15,-9-7 5-15,-5-5-1 16,-10-3-4-16,-2-2-4 16,-5 8-14-16,-6 4-7 15,-4 13-15-15,0 4-5 16,2 7-5-16,8 6 1 0,7 1 8 15,7 0 4 1,7 1 8-16,3-5 3 0,6-3 30 16,-2-3 13-16,0-5 19 15,0-2 6-15,-5-1-17 16,-5-5-10-16,-1 0-14 16,-9 0 14-16,-3 1-111 15,0 0 166-15</inkml:trace>
  <inkml:trace contextRef="#ctx0" brushRef="#br0" timeOffset="168476.6782">8362 9339 1101 0,'-6'-8'543'0,"-4"-9"-210"16,0 9-115-16,5 10-165 16,5 6-42-16,6 15-90 15,4 5-110-15</inkml:trace>
  <inkml:trace contextRef="#ctx0" brushRef="#br0" timeOffset="168664.1492">8626 9509 1299 0,'-3'-1'533'0,"-3"11"-312"16,1 7-70-16,5 23-85 15,0 9-7-15,1 18-26 16,-1 16-13-16,0 10-8 15,-1 1 2-15,2-7-4 16,2-12 24-16,4-23-67 16,1-3-47-16,0-23-164 15</inkml:trace>
  <inkml:trace contextRef="#ctx0" brushRef="#br0" timeOffset="168835.9703">8618 9769 934 0,'-3'-2'452'0,"3"-3"-107"15,10 1-266-15,16-2-59 16,8-1-9-16,6 1-2 16,6 2 4-16,-5-1-181 0</inkml:trace>
  <inkml:trace contextRef="#ctx0" brushRef="#br0" timeOffset="169085.9212">9182 9661 619 0,'1'6'340'15,"-2"5"-72"-15,-6 2-77 16,-13 2-86-16,-9 0-27 16,-7-2-30-16,-2-4-5 0,2-9-19 15,2-7-10-15,9-10-23 16,4-4-7-16,6 1-5 15,8 2 3-15,6 8 9 16,5 0 7-16,11 7 14 16,3 4 14-16,10 12 42 15,1 5 10-15,5 9 0 16,0 3-7-16,-4 3-31 16,-3 3-9-16,-6-3-15 15</inkml:trace>
  <inkml:trace contextRef="#ctx0" brushRef="#br0" timeOffset="169929.4624">10116 9498 695 0,'-14'-5'314'16,"-10"-6"-136"-16,-9 6-58 16,0 0-10-16,2 8-40 15,5 3-39-15,15 8-28 16,6 1-11-16,13 5-10 15,10-1 2-15,6 0 12 16,13-7 6-16,4-2 7 16,-2-4 2-16,-3-4 4 15,-16 1 5-15,-15-3 1 16,-7 0-2-16,-16 0-5 16,-10-3-5-16,-12-1-6 15,-3-2-1-15,5 8-8 0,7 6-3 16,15 5-8-16,7 5-2 15,9 4 2-15,8-2 4 16,8 2 13-16,3-1 12 16,8-6 16-16,1-6 4 15,1-8 1-15,3-4-2 0,-1-7-5 16,-2-4-2-16,-6-5-5 16,0 4-6-16,-8 5-10 15,-5 2-7-15,-1 10-7 16,-4 3 0-16,1 6 4 15,-6 4 5-15,3 0 4 16,4 0 2-16,-7-5 3 16,6-5 8-16,-6-6 13 15,-3-6 4-15,3-10 1 16,-2-6-5-16,2-8-15 16,-3 2-5-16,7 0-6 15,3 3-6-15,9 11 31 16,4 0 10-16,-4 12 16 15,1 6 10-15,-3 12-24 16,-3 5-5-16,-6 8-11 16,1 1-4-16,-2 0-5 15,1-2 1-15,6-2-37 0,-3-5-63 16</inkml:trace>
  <inkml:trace contextRef="#ctx0" brushRef="#br0" timeOffset="170085.6761">10512 9596 964 0,'2'-9'499'0,"2"-5"-175"0,-4 13-144 15,2 4-49-15,6 14-94 16,-1 6-30-16,6 5 0 16,-4 5 2-16,0 0-101 15</inkml:trace>
  <inkml:trace contextRef="#ctx0" brushRef="#br0" timeOffset="170462.949">10606 9512 860 0,'11'-1'376'15,"10"-1"-209"-15,12 5-34 16,8 1-12-16,2 3-20 16,0 2-17-16,1 0-30 15,-3 2-11-15,-5-3-19 16,-4-3-1-16,-11-3-8 16,-6-1-36-16,-7-2-112 15,-4-5-84-15,-8-3-158 16,-5 4 1-16,-7 4 106 15,-5 2 116-15,-9 6 247 16,1 2 84-16,-1 3 63 16,5-1-17-16,8 6-77 15,2 1-45-15,8 2-64 0,2 3-21 0,13 2-9 16,6-2-3-16,8-2 3 16,1-3-10-16,2-5-200 15</inkml:trace>
  <inkml:trace contextRef="#ctx0" brushRef="#br0" timeOffset="170744.1263">11385 9666 883 0,'1'0'410'16,"-1"3"-173"-16,-6 3-96 0,-4 3-33 15,-10 4-32-15,-3-1-19 16,-4 2-24-16,-1-1-5 15,3-7-7-15,2-5-1 16,4-6-2-16,1-5-1 16,4-5-7-16,3-1-4 15,7 1-8-15,8 0-7 16,13 6-6-16,-1 3-5 16,6 7 13-16,3 7 9 15,-1 10 23-15,4 6 10 16,2 6-4-16,-4 1-2 0,3-1 186 15</inkml:trace>
  <inkml:trace contextRef="#ctx0" brushRef="#br0" timeOffset="171150.2939">11471 9492 1230 0,'6'15'473'0,"13"24"-327"16,9 8-34-16,24 19-14 15,1 4-20-15,0 12-29 16,-3 1-13-16,-22-7-7 15,-3-8-2-15,-8-22-44 16,-4-9-61-16</inkml:trace>
  <inkml:trace contextRef="#ctx0" brushRef="#br0" timeOffset="171337.9393">11769 9571 1298 0,'-16'12'476'0,"-19"21"-376"16,-6 9-18-16,-16 13-25 15,-4 12-9-15,-4 7-20 16,5-1-10-16,20-7-54 0,12-9-77 16,16-24-188-16</inkml:trace>
  <inkml:trace contextRef="#ctx0" brushRef="#br0" timeOffset="171626.933">11907 9575 796 0,'-2'-5'423'0,"-4"-1"-86"0,1 2-115 15,1 4-113-15,-1 7-34 16,4 7-54-16,0 6-9 16,6 4-2-16,4 1 0 15,9-6 6-15,6-2 2 16,9-7 11-16,-1-6 8 16,-2-8 12-16,-1-2 3 15,-12-8-6-15,-3 2-7 16,-12 1-17-16,-2-1-26 0,-6 2-163 15</inkml:trace>
  <inkml:trace contextRef="#ctx0" brushRef="#br0" timeOffset="171752.2509">11996 9300 1000 0,'-6'-7'526'0,"-3"-5"-153"15,2 4-132-15,4 8-165 16,3 1-50-16,5 9-99 15,6 6-92-15</inkml:trace>
  <inkml:trace contextRef="#ctx0" brushRef="#br0" timeOffset="171978.6572">12176 9560 832 0,'2'9'322'0,"10"13"-228"16,-2 1-5-16,5 7-35 15,1-3-12-15,-3-1-19 16,1-7-39-16,-3-12 125 16,2-4 27-16,3-11 29 15,1-5 54-15,-1-8-103 16,-1-2-23-16,-3-6-32 16,-3-3-20-16,4 1-75 15,0 4-67-15</inkml:trace>
  <inkml:trace contextRef="#ctx0" brushRef="#br0" timeOffset="172384.4765">12780 9467 749 0,'-15'-4'359'0,"-15"-2"-132"0,6 6-126 15,5 5-37-15,9 7-37 16,6 0-10-16,7 2-10 16,0 3 0-16,9-6 3 15,8 1-1-15,4-6 3 16,0-3 1-16,-8-2 3 15,-8-2 0-15,-14-2-10 16,-4 3-4-16,-12 0-4 16,-3 4 6-16,-4 4 44 15,0-1 16-15,8 7 16 16,5 2-3-16,13 4-28 16,1 0-11-16,15-2-5 15,4 0-3-15,8 0-3 16,3-4-1-16,5-8 15 15,6-4-44-15,10-7-528 16</inkml:trace>
  <inkml:trace contextRef="#ctx0" brushRef="#br0" timeOffset="173384.4993">12969 9427 710 0,'5'3'283'15,"1"10"-159"-15,20-1-56 16,7-2-1-16,9 0-4 16,4-6-10-16,0-1-32 15,-6-3-4-15,-4-3-1 16,-12-2 0-16,-9 0 1 15,-5-2-6-15,-15 1-11 16,-8 0-2-16,-11 3-7 16,-4-1 2-16,3 9 19 15,3 4 9-15,0 5 14 16,4 3 8-16,0 3 9 16,-1 2 3-16,8 4 5 15,5 3 8-15,8 0-13 16,13 1-6-16,3-5-10 15,5-4-9-15,6-10 3 0,1-7-33 16,19-8-128-16,1-6-72 16,10-7-87-16,1-3 23 15,-3-4 121-15,-4 0 69 16,-11 3 108-16,-10 5 50 16,-17 8 63-16,-4 5 19 15,-10 8 9-15,-4 1-32 16,-4 6-49-16,-4 3-15 15,-5-1-28-15,-1 0-2 0,-7-1 2 16,-3-4 1-16,-6-2-5 16,-1-6-3-16,6-4-6 15,3-5-4-15,11-7-8 16,5-2-7-16,6 0-14 16,3-1-5-16,8 3-10 15,4 3-2-15,8 6-6 16,0 6-4-16,1 10-1 15,-1 4 0-15,-1 7 5 16,-2 1 6-16,5 1 11 16,-1-2 3-16,1-6 10 15,-2-6 6-15,-1-9 5 16,1-4 2-16,0-11-2 16,5 1-3-16,-1-9-6 15,-3 0-2-15,-4 5-5 16,-2 1-3-16,-9 11-10 0,-1 3 0 15,-6 9 6-15,0 9 6 16,0 10 13-16,1 7 5 16,5 5-1-16,0-2-1 15,6-3 4-15,0-8-227 16</inkml:trace>
  <inkml:trace contextRef="#ctx0" brushRef="#br0" timeOffset="180272.5081">21395 13046 584 0,'3'1'257'15,"1"1"-122"-15,13-9-12 16,10-2 24-16,18-18-2 15,16-8-8-15,36-15-23 0,12-10-14 16,31-5-31-16,7-6-18 16,-2 6-29-16,-1 1-6 15,-21 10-5-15,-17 6-1 16,-27 13 0-16,-17 6-1 16,-23 14 3-16,-8 4 0 15,-14 1 0-15,-3 2-1 16,-8 3 1-16,-4 1 1 15,-2 2-1-15,1 0-2 0,-1 0-7 16,0 1-3-16,0 0 1 16,0 1 2-16,-1-1 6 15,0 0 5-15,-6-1 4 16,-20-7 1-16,-32-16-2 16,25 7-4-16,4 3-7 15,5 2-5-15,7 8-3 16,5 2 2-16,9 3-7 15,6 0-1-15,11 2-4 16,10 2-2-16,13 1 4 16,6 3 4-16,4 2 3 15,-2 1 3-15,-10 2 14 16,-7-3 8-16,-10 3 21 16,-11-1 16-16,-6 5 19 15,-3 4 5-15,-14 3-9 16,1 1-13-16,-5-2-28 15,-2-6-11-15,12-3-10 0,1-6-13 16,10-8-138-16,4 0-76 16</inkml:trace>
  <inkml:trace contextRef="#ctx0" brushRef="#br0" timeOffset="180803.5937">23481 12496 659 0,'4'-4'356'0,"4"-7"-71"16,1-2-46-16,-3-6-64 15,0-4-17-15,-5-2-25 16,-1-1-16-16,-9-3-27 16,-4-1-13-16,-8 2-28 0,-4 4-11 15,0 10-28-15,-3 10-15 16,3 11-25-16,-4 11-4 15,1 13 4-15,7 7 3 16,6 5 6-16,15 0 4 16,11-10 2-16,11-5 3 15,8-16 4-15,3-8 3 16,2-10 5-16,-3-9 5 16,-2-8 5-16,-6-3-1 15,-5-2 1-15,-4 0-1 0,-7 11-4 16,-3 5-5-16,-3 14 0 15,-1 8 3-15,0 10 0 16,5 5 4-16,2 7-5 16,2-3-1-16,4-1-25 15,-2-6-74-15</inkml:trace>
  <inkml:trace contextRef="#ctx0" brushRef="#br0" timeOffset="181241.0263">23183 12068 1036 0,'8'-4'421'0,"7"0"-249"15,18 4-93-15,5 2 1 16,14 4-10-16,6-2-4 16,4 1-23-16,0-2-11 15,-15 0-15-15,-8-2-2 16,-18-1 2-16,-6 0 5 0,-9-3 4 16,-6-5-9-16,-4-4-10 15,-5-2-7-15,-6 2-13 16,0 3 3-16,0-2-1 15,4 5-1-15,4 3-5 16,4 3-3-16,6 7-5 16,1 3-1-16,10 4 3 15,0 5 2-15,2 0 11 16,-2 2-9-16,-6-3 49 16,-5-3 13-16,-7-4 23 15,-3-3 19-15,-5-8-10 16,2 3-57-16</inkml:trace>
  <inkml:trace contextRef="#ctx0" brushRef="#br0" timeOffset="188856.9824">14624 9502 823 0,'0'7'393'16,"6"9"-141"-16,-3 20-127 15,0 11-26-15,-4 23-20 0,-3 11-19 16,0 16-23-16,0-6 5 16,3-8-19-16,2-12-13 15,5-26-194-15,2-7-299 16</inkml:trace>
  <inkml:trace contextRef="#ctx0" brushRef="#br0" timeOffset="189013.1842">14636 9759 773 0,'0'-1'394'0,"5"-3"-90"16,10 1-209-16,17 4-94 15,9-1-13-15</inkml:trace>
  <inkml:trace contextRef="#ctx0" brushRef="#br0" timeOffset="189356.8653">15152 9527 913 0,'-15'-5'417'0,"-14"2"-199"15,-1 3-85-15,10 12-99 0,8 2-25 16,12 3-16-16,8 0-5 16,11 0 5-16,5-2 6 15,0-4 5-15,1-3 4 16,-6-8-8-16,-8 0-2 15,-11-7-7-15,-6 2-2 16,-18 2 6-16,-5-3 3 0,-10 11 15 16,-3 1 14-1,9 10 12-15,7 1 5 0,23 5 8 16,7 1-1-16,30 1-1 16,7-3-3-16,10-5-15 15,7-7 17-15</inkml:trace>
  <inkml:trace contextRef="#ctx0" brushRef="#br0" timeOffset="190544.4479">2734 10560 256 0,'-4'-7'204'0,"-7"-4"77"16,-5 3-42-16,-7 1-41 16,-4 5-24-16,-2 5-74 15,5 3-30-15,3 6-46 16,6 5-19-16,15 0-14 15,3 2-3-15,17 1 2 16,9-5 4-16,8-7 9 16,3-2 3-16,-4-10 4 15,-7-1 2-15,-13-6 3 16,-9 2 2-16,-14 2-3 16,-9 1-4-16,-14 9-6 15,-6 1-2-15,-1 12 3 16,7 3 0-16,11 5-5 15,6 4-1-15,13 1-7 16,7-1-2-16,13 0 5 0,4-4 2 16,9-6 5-16,1-7 3 15,-4-11 4-15,2-3 3 16,-8-12 3-16,-2-1 0 16,-1-6 1-16,-5 1-3 15,-3 4-7-15,-2 5-6 16,-2 12 0-16,-2 5 3 0,-3 11 13 15,-5 1 8 1,-4 2 1-16,0 1-3 0,1-6-5 16,3-2 4-16,1-13 1 15,0-10-1-15,8-13-5 16,-1-7-6-16,8-8-7 16,3-1-3-16,-2 7 13 15,5 4 19-15,0 16 33 16,-3 8 11-16,3 15 2 15,-4 7-13-15,-8 11-30 16,-3 5-6-16,-5 2-11 16,4 3-9-16,9-2-158 15</inkml:trace>
  <inkml:trace contextRef="#ctx0" brushRef="#br0" timeOffset="190700.4295">3256 10591 845 0,'0'2'496'0,"0"0"16"16,-1 19-336-16,-3 5-66 15,8 13-41-15,-1 3-27 16,3-5-60-16,8-4 186 16</inkml:trace>
  <inkml:trace contextRef="#ctx0" brushRef="#br0" timeOffset="191043.9576">3436 10629 899 0,'15'-1'334'0,"18"-2"-256"15,4 3-42-15,-2 0-23 16,1 0-2-16,-10 2 0 16,-5-1 3-16,-9-2 7 15,-7 0 7-15,-8-2-2 16,-7-2-3-16,-8 5 0 16,1 3 7-16,-4 5 8 15,-1 4 3-15,7 3-6 0,2 3-11 16,9 5-11-1,3 1-3-15,9 1-5 0,3 0-3 16,15-4 1-16,4-1 25 16,8-9-133-16,0-4-174 15</inkml:trace>
  <inkml:trace contextRef="#ctx0" brushRef="#br0" timeOffset="191309.8936">4105 10688 975 0,'1'6'454'0,"-1"10"-185"15,-7 4-57-15,-12 7-90 16,-1 3-26-16,-5-1-45 16,0-1-15-16,2-14-10 15,-2-7-38-15,-3-14-72 16,3-8-23-16,0-8-11 16,8-3 34-16,9 2 70 15,7 2 24-15,9 8 18 16,6 4 9-16,9 10 9 15,6 7-1-15,-1 8-10 16,0 4-9-16,3 8-12 16,-5 1-2-16,-2-2-24 15,-1-3-64-15</inkml:trace>
  <inkml:trace contextRef="#ctx0" brushRef="#br0" timeOffset="191443.0437">3945 10348 1303 0,'3'1'514'0,"-2"4"-280"31,12 17-197-31,2 7-28 0</inkml:trace>
  <inkml:trace contextRef="#ctx0" brushRef="#br0" timeOffset="191833.4675">4248 10650 1142 0,'13'17'408'0,"17"27"-345"16,11 12 11-16,6 17-1 15,-1 5-6-15,-7-6-10 16,-6 0-8-16,-15-15-66 16,-2-5-91-16</inkml:trace>
  <inkml:trace contextRef="#ctx0" brushRef="#br0" timeOffset="192005.0859">4536 10667 1225 0,'-15'14'476'16,"-18"27"-321"-16,-7 11-32 15,-1 17-30-15,0 6-30 16,8-4-42-16,7-6-14 15,15-16-162-15</inkml:trace>
  <inkml:trace contextRef="#ctx0" brushRef="#br0" timeOffset="192270.8154">4689 10647 977 0,'-6'4'411'0,"-4"8"-221"16,1 7-81-16,5 11-28 15,7 3-16-15,13 1-26 16,1-1 10-16,16-14-13 16,9-5 11-16,3-15 27 15,3-7 14-15,-14-12 21 16,-11-4-4-16,-16-4-20 0,-8 0-19 15,-2 6-18-15,-3 0-66 16,2 4-159-16,2 2-197 16</inkml:trace>
  <inkml:trace contextRef="#ctx0" brushRef="#br0" timeOffset="192536.2202">5003 10695 990 0,'7'-6'424'0,"3"-4"-233"16,5 5-71-16,-1 11-74 15,0 8-18-15,1 13-15 16,-5 4-6-16,5 8 3 16,-5-7 2-16,5-9 0 15,5-9 0-15,-2-20 63 16,2-4 19-16,0-17 31 15,-1-3 11-15,-5 0-60 16,2 2-23-16,-8 7-108 16,-3 6-50-16</inkml:trace>
  <inkml:trace contextRef="#ctx0" brushRef="#br0" timeOffset="192817.6389">5616 10669 1052 0,'-6'-7'456'16,"-10"-5"-245"-16,-4-2-57 16,-7 9-73-16,-1 5-30 0,0 8-41 15,7 8-10-15,9 7-21 16,4 2-2-16,8 5 3 15,7 0 3-15,7-3 11 16,-3-2 7-16,4-11 12 16,-2-4 6-16,-6-9 11 15,-1-3 5-15,-1-7 24 16,-4-4-62-16,-1-1-448 16</inkml:trace>
  <inkml:trace contextRef="#ctx0" brushRef="#br0" timeOffset="193098.5754">5678 10657 753 0,'7'4'481'0,"9"9"28"15,-5 2-213-15,0 7-118 16,-5 3-46-16,-5-2-63 16,-1 0-23-16,0-6-23 0,0-4-4 15,4-15-22-15,5-6-19 16,7-11-21-16,7-4-3 15,9-1 15-15,2 0 12 16,-2 7 12-16,-2 3-1 16,-8 12-6-16,0 4 21 15,-12 12 32-15,-1 7 13 16,-6 11 17-16,-3 4-18 16,0 3-22-16,-5-2-12 15,7-5-322-15</inkml:trace>
  <inkml:trace contextRef="#ctx0" brushRef="#br0" timeOffset="193692.1871">7111 10790 792 0,'3'-6'368'15,"1"-10"-156"-15,0-2-41 16,-4-3-47-16,-5-4-9 0,-9 3-5 16,-5-2-4-16,-14 6-27 15,0 6-20-15,-2 11-38 16,-2 7-17-16,5 17-20 15,3 3-8-15,6 15-5 16,15 5 0-16,13 4 11 16,11-2 6-16,17-11 11 15,0-10 3-15,8-16 9 16,1-11 3-16,-3-14 6 16,-3-8 3-16,-15-9 2 15,-6-1-1-15,-11-2-4 16,-5 5 0-16,-3 4-10 15,-1 7-6-15,-5 7-14 16,3 9-11-16,2 10-6 16,3 6 1-16,8 9 7 15,5 5 6-15,7 3 8 16,2 0 3-16,4 0-71 0,1-1-105 16</inkml:trace>
  <inkml:trace contextRef="#ctx0" brushRef="#br0" timeOffset="193880.0191">7356 10900 856 0,'5'6'451'0,"9"9"-118"16,5 4-98-16,5 2-113 15,2 7-44-15,3 1-47 16,-3-1-9-16,-8-5-33 15,-5-4-52-15</inkml:trace>
  <inkml:trace contextRef="#ctx0" brushRef="#br0" timeOffset="194035.8567">7559 10850 1120 0,'-11'0'558'0,"-11"5"-178"16,-7 5-136-16,2 14-127 15,0 5-42-15,0 5-45 16,-1 2-15-16,4-3-74 16,-3-7-463-16</inkml:trace>
  <inkml:trace contextRef="#ctx0" brushRef="#br0" timeOffset="194582.6152">6937 10428 588 0,'-4'-4'349'0,"2"0"-31"16,4-2-135-16,10 5-92 15,16 1-31-15,19 1-32 16,13 6-3-16,17-4-9 0,3 8-5 16,-7 2-2-16,-4-3-1 15,-20 2-3-15,-8-7-1 16,-15-6-30-16,-7-1-9 16,-15-9 3-16,-4-3 1 15,-9-6 30-15,-5-6 5 16,-1 3 1-16,2 4-1 15,4 7 0-15,5 7-4 0,4 7 4 16,3 6 5-16,12 9-4 16,0 2 4-16,5 7-4 15,-3-1-2-15,-8-3 6 16,-2 1 2-16,-5-6 24 16,-2-2 212-16</inkml:trace>
  <inkml:trace contextRef="#ctx0" brushRef="#br0" timeOffset="194895.0377">7999 10946 839 0,'1'6'503'16,"-1"-3"17"-16,0 1-242 0,0-4-103 15,0 0-24-15,0 0-734 16</inkml:trace>
  <inkml:trace contextRef="#ctx0" brushRef="#br0" timeOffset="197792.8748">8481 10453 764 0,'1'-9'445'0,"1"-6"-80"0,1 14-186 15,1 13-50-15,0 24-83 16,0 9-22-16,0 21-8 15,-1 4-7-15,4 2-1 16,-1-4 5-16,5-18-46 16,4-7-109-16</inkml:trace>
  <inkml:trace contextRef="#ctx0" brushRef="#br0" timeOffset="198136.2893">8927 10691 540 0,'-7'-7'382'0,"-8"-3"14"16,-6 3-183-16,4 7-56 15,-7 11-103-15,4 5-37 16,13 14-46-16,-1 6-7 16,14 3 9-16,8 0 8 15,10-7 15-15,9-6 4 16,3-15 12-16,-8-8-4 16,-13-9 77-16,-12-9 26 0,-16-2 12 15,-12-2 8-15,-9-2-73 16,-7 1-28-16,7 3-87 15,11 2-128-15</inkml:trace>
  <inkml:trace contextRef="#ctx0" brushRef="#br0" timeOffset="198310.9245">9069 10755 843 0,'0'0'445'0,"19"1"-76"0,10 4-212 16,17 16-110-16,12 9-18 16,-10 15-24-16,-7 6-11 15,-17 2-258-15</inkml:trace>
  <inkml:trace contextRef="#ctx0" brushRef="#br0" timeOffset="198506.5158">9349 10701 1043 0,'-13'9'513'0,"-2"10"-163"16,-9 16-178-16,0 11-43 15,-5 19-61-15,-8 1-25 16,6-2-33-16,-1-5-3 15,6-9-111-15,6-7-88 16</inkml:trace>
  <inkml:trace contextRef="#ctx0" brushRef="#br0" timeOffset="198876.517">9433 10691 804 0,'1'0'362'0,"0"4"-154"16,2 7-44-16,-1 7-37 15,-1 5-13-15,1 9-27 16,2 3-7-16,5 3-21 16,5 1-10-16,9-11-13 15,2-5 0-15,9-15 9 16,2-8 7-16,-2-8 5 16,0-9-8-16,-10-11-6 15,-6-2-6-15,-10-6-7 16,-8 0-12-16,-11 3-81 15,-8 1-78-15</inkml:trace>
  <inkml:trace contextRef="#ctx0" brushRef="#br0" timeOffset="198986.1252">9613 10557 1304 0,'-1'-1'561'15,"-2"-4"-338"-15,3 3-100 16,0 2-88-16,0 0-111 15</inkml:trace>
  <inkml:trace contextRef="#ctx0" brushRef="#br0" timeOffset="199595.2885">10060 10669 883 0,'-12'-11'448'15,"-8"-7"-144"-15,-2 4-168 16,2 7-48-16,7 9-80 15,3 4-20-15,7 10-19 16,3 2-2-16,7 0 14 0,6 3 7 16,7-2 8-16,0-5 4 15,0-3 6-15,-3-7 2 16,-6-4 7-16,-1-1 4 16,-10-5-1-16,-5 1-3 15,-13-2-8-15,-4 1-6 16,-6 4-2-16,-1 2-4 15,7 6-5-15,1 4-2 16,10 2-6-16,2 6 0 0,9 0 1 16,3 3-1-16,11 2 5 15,3-5 2-15,6-3 6 16,5-2 4-16,1-11 5 16,1-2 4-16,1-9 4 15,-3-7 0-15,-1-9-6 16,0-1-15-16,-8-1-12 15,-2 1 1-15,-12 10 6 16,-2 5 24-16,-5 6 19 16,0 5-3-16,1 6 1 15,1-6-14-15,0 0-12 16,5 20 0-16,18 36-1 16,-8-31 2-16,2-2-9 15,-3-7-97-15</inkml:trace>
  <inkml:trace contextRef="#ctx0" brushRef="#br0" timeOffset="202836.4399">11076 10792 724 0,'-4'-7'399'0,"-9"-6"-84"16,-7 2-51-16,-8 4-107 15,-3 5-53-15,4 6-80 16,14 14-28-1,7-10-27-15,0 1-4 0,2 37 8 16,12 4 5-16,20-2 10 16,12-25 4-16,4-13 10 15,-4-8 9-15,-9-7 62 16,-10-10 23-16,-20-8 13 16,-6-4-1-16,-8-5-47 0,-2 0-71 15</inkml:trace>
  <inkml:trace contextRef="#ctx0" brushRef="#br0" timeOffset="203296.9388">11796 10678 752 0,'4'-21'357'16,"1"-13"-146"-16,11 4-99 15,0 4-31-15,9 12-4 16,5 6 0-16,5 14 14 15,-1 6-8-15,-5 14-23 16,-8 2-3-16,-20 6-8 16,-11 7-4-16,-25 3-6 15,-8 4-9-15,-4 0-14 16,5-3-1-16,14-14-22 16,6-10-23-16,13-17-27 15,5-7-19-15,7-10 7 16,6-1 15-16,14 3 28 15,6 3 21-15,10 11 20 16,-1 5 6-16,-2 9 1 16,-2 7-7-16,-5 0-3 15,-1 2 6-15,-2-9-494 16</inkml:trace>
  <inkml:trace contextRef="#ctx0" brushRef="#br0" timeOffset="203687.1044">12301 10566 442 0,'0'-6'345'0,"-1"-9"-7"16,-9 8-72-16,2 5-39 15,-6 4-114-15,2 10-44 16,7 3-44-16,0 0-12 15,6 0-1-15,6-5 5 0,8-3 14 16,-1-3 6-16,2-8 9 16,-1-2 3-16,-6-7-2 15,2-2-3-15,-4-3-18 16,0 1-12-16,1 0-19 16,2 4-10-16,7 10-12 15,4 3-1-15,3 8 5 16,4 1 6-16,-3 4 11 15,-2 0 2-15,-9-1 3 16,-6 3 7-16,-11-4 15 16,-9-1 2-16,-4 1 7 15,-2 0-8-15,4 0-105 16,3 2-174-16</inkml:trace>
  <inkml:trace contextRef="#ctx0" brushRef="#br0" timeOffset="203871.2094">12216 10772 632 0,'6'3'396'16,"9"-1"-10"-16,14-1-226 0,9 0-35 16,10 2-71-16,-3 1-21 15,0 3-17-15,-11 0-29 16,-14 0-128-16,-5-1-126 15</inkml:trace>
  <inkml:trace contextRef="#ctx0" brushRef="#br0" timeOffset="204052.7959">12278 10832 819 0,'-2'7'441'16,"-5"1"-95"-16,11 4-146 0,8-1-41 15,16-3-55-15,10 2-28 16,7-5-38-16,0 1-9 16,-6 1-55-16,-3-5-20 15</inkml:trace>
  <inkml:trace contextRef="#ctx0" brushRef="#br0" timeOffset="204724.5103">12975 10555 799 0,'1'9'283'0,"1"17"-216"16,-1 15-36-16,-3 12 24 15,0 9-3-15,-2 5 0 16,1-3 2-16,5-8 3 16,2-15 0-16,0-21-6 15,2-13 24-15,-3-18 17 16,2-8-1-16,-2-22-10 15,2-7-28-15,-5-17-27 16,0 1-5-16,-2 3-7 16,1 4-7-16,4 17-9 15,4 9-1-15,2 19-15 16,0 9-7-16,5 20-1 16,4 8-1-16,5 16 13 15,3 7 9-15,1 6 5 16,4 2 1-16,2-4 3 15,1-3 2-15,5-18 4 16,-7-10 4-16,-2-23 15 16,1-16 10-16,-9-17 14 15,-3-7 19-15,-12-11 9 0,-9-1-6 16,-6 2-21-16,-3 1-26 16,-2 19-44-16,2 11-9 15,1 19-107-15,7 4-102 16</inkml:trace>
  <inkml:trace contextRef="#ctx0" brushRef="#br0" timeOffset="205037.6186">13777 10907 854 0,'-7'-10'425'0,"-7"-11"-131"16,-4-2-58-16,1-1-84 16,-6 3-27-16,1 5-54 15,0 6-29-15,1 12-42 16,1 7-18-16,9 11-11 16,3 3 2-16,12 9 16 15,9-1 11-15,9-3 7 16,5-3 7-16,-2-11 4 0,0-2 1 15,-1-11 3 1,0-1 1-16,-6-7-20 0,-3-5-56 16</inkml:trace>
  <inkml:trace contextRef="#ctx0" brushRef="#br0" timeOffset="205162.5853">13741 10568 919 0,'0'-4'446'0,"0"-3"-190"15,0 3-109-15,8 6-135 16,-3 0-20-16,4 7-173 16</inkml:trace>
  <inkml:trace contextRef="#ctx0" brushRef="#br0" timeOffset="205381.289">13882 10648 1065 0,'0'2'486'0,"1"11"-231"15,3 8-83-15,3 20-89 16,-1 14-32-16,4 18-27 16,-1 9-9-16,-4 1-7 15,0-6-1-15,-5-9 3 16,-1-8 0-16,2-7-2 16,0-6 1-16,6-11-59 15</inkml:trace>
  <inkml:trace contextRef="#ctx0" brushRef="#br0" timeOffset="205522.03">13939 10953 1037 0,'1'-7'456'0,"3"-8"-247"0,18 6-117 16,12 2-48-16,9 5-41 15,5 3-3-15,-3 7-60 16,-7 0-122-16</inkml:trace>
  <inkml:trace contextRef="#ctx0" brushRef="#br0" timeOffset="205860.1442">14390 10820 643 0,'-8'-11'405'0,"-7"-8"-33"0,-10 4-155 15,-4 4-65-15,-2 9-84 16,1 4-35-16,8 12-44 16,5 2-10-16,9 7-1 15,7-1 1-15,6-2 14 16,7-3 7-16,4-9 16 16,4-5 9-16,2-10 12 15,4-8 0-15,5-5-9 16,4 0-8-16,3 2-7 15,3 6 1-15,0 11 7 16,-3 2 8-16,-13 14 2 16,-4 3-1-16,-12 4-3 15,-4 3-4-15,-5 2-4 16,-8 1 0-16,-7-5-3 16,-4 0-1-16,-3-5 2 15,0-10-5-15,3-6-94 16,-1-4-105-16</inkml:trace>
  <inkml:trace contextRef="#ctx0" brushRef="#br0" timeOffset="206274.4362">15069 10761 1319 0,'2'-4'660'0,"-4"-1"-233"0,1 0-204 15,1 4-74-15,0 0-95 16,0 0-31-16,0-1-22 15,0 1-59-15,0 0-153 16,7 1-411-16</inkml:trace>
  <inkml:trace contextRef="#ctx0" brushRef="#br0" timeOffset="206516.2352">15067 10972 832 0,'1'-1'447'0,"-1"-2"-90"16,7 3-136-16,-7 0-24 15,0 0-26 1,0 0-24-16,0 0-53 15,0 0-22-15,0 0-39 16,0 0-13-16</inkml:trace>
  <inkml:trace contextRef="#ctx0" brushRef="#br0" timeOffset="208511.2884">3072 11659 449 0,'-4'-3'298'16,"-2"-3"-31"-16,-9 1-43 16,-7 2-11-16,-18 0-46 15,-16 1-21-15,-20-1-40 16,-7-3-24-16,5 4-43 15,13 3-15-15,17 0-24 16,11 3-3-16,22-1-21 16,10-1-9-16,17 6-10 15,14 1-4-15,20 6 14 16,10 4 9-16,24 7 14 16,1 5 7-16,-3 12 3 15,-10 6 1-15,-31 4 4 16,-15 4 0-16,-35-1 3 0,-12-3 0 15,-26-4-1-15,-8-2-1 16,-9-2 2-16,-2-3-1 16,9-6 6-16,11-2 11 15,23-8 1-15,9-5-1 16,19-4-4-16,4-5-9 16,23-4 2-16,10 0 1 15,25-4 6-15,12-3-2 16,2 0-3-16,1-1-1 0,-10 0 41 15,-4 0-93-15</inkml:trace>
  <inkml:trace contextRef="#ctx0" brushRef="#br0" timeOffset="208792.505">3353 11876 897 0,'0'-11'420'0,"0"-4"-169"16,2 6-73-16,0 19-80 16,1 16-34-16,-2 19-36 15,-1 12 3-15,-2 10 0 0,-2 5-2 16,4-3-9-16,1-2-5 15,4-6-3-15,3-11 1 16,0-18-61-16,2-10-76 16,0-23-308-16</inkml:trace>
  <inkml:trace contextRef="#ctx0" brushRef="#br0" timeOffset="208939.9841">3269 11887 845 0,'0'-4'423'0,"7"-10"-93"32,10 0-210-32,27 1-98 0,6-3-4 15,16 6-10-15,1 4-5 16,-6 12 53-16,0 6-108 16</inkml:trace>
  <inkml:trace contextRef="#ctx0" brushRef="#br0" timeOffset="209174.3586">3329 12154 772 0,'-3'0'329'0,"1"-2"-142"15,15 0-61-15,21 4-23 16,14 0 9-16,12 1-28 16,-2-2-29-16,5 1-30 15,-9 2 3-15</inkml:trace>
  <inkml:trace contextRef="#ctx0" brushRef="#br0" timeOffset="209757.6248">3293 11576 917 0,'-6'0'385'0,"-3"-4"-225"15,12 2-91-15,11 2-5 16,20 1-30-16,7 0-10 16,16 5 1-16,3 1-2 15,1 0-11-15,2 3 1 16,-8-4 3-16,-11 2-25 15,-10-5-49-15,-12-2-33 16,-18-2-15-16,2-4 25 0,-14-7 46 16,-5 0 30-16,-1-4 9 15,3-2 4-15,4 9 20 16,5 5 12-16,4 1 24 16,6 9 11-16,5 1-5 15,2 4-6-15,-1 6-16 16,-4-2-8-16,-9 5-13 15,-2 0-17-15</inkml:trace>
  <inkml:trace contextRef="#ctx0" brushRef="#br0" timeOffset="210137.1327">3726 12386 1037 0,'-1'2'463'16,"-1"-1"-215"-16,5 6-122 15,4 2-25-15,9 7-43 16,6 1-23-16,7 4-23 16,2 0-3-16,-1 2-3 15,-2-2 0-15,-7-4-1 16,-5 1 2-16,-5-5-11 15,-1-3-46-15,-6-4-254 16</inkml:trace>
  <inkml:trace contextRef="#ctx0" brushRef="#br0" timeOffset="210309.14">3965 12378 1248 0,'-7'3'521'0,"-14"6"-303"15,-5 8-60-15,-9 9-68 16,-5 4-34-16,1 8-41 16,1-3-8-16,5-5-41 15,10-1-20-15</inkml:trace>
  <inkml:trace contextRef="#ctx0" brushRef="#br0" timeOffset="211130.7039">4380 12099 793 0,'0'-1'394'0,"9"0"-105"16,4 0-134-16,18-1-78 15,8 2-11-15,13-3-20 16,8 1-19-16,0 3 7 0,-3 0-59 15</inkml:trace>
  <inkml:trace contextRef="#ctx0" brushRef="#br0" timeOffset="211334.1124">4453 12199 879 0,'2'5'351'0,"4"6"-176"16,8-2-41-16,13-1 2 15,10-2-16-15,16-6-62 16,5-4-16-16,6-3-31 16,-1 0-479-16</inkml:trace>
  <inkml:trace contextRef="#ctx0" brushRef="#br0" timeOffset="211966.7706">5149 11976 1027 0,'5'0'436'16,"0"3"-191"-16,9 16-184 15,0 9-22-15,-4 8-5 16,2 3-8-16,-9 2-6 0,1-6-2 16,-5-5-2-16,0-3-1 15,1-14 10-15,-5-8 8 16,10-16 3-16,0-8-4 16,3-14-15-16,11-2-12 15,0 0-11-15,3 5-2 16,7 9-9-16,-1 7-7 15,-4 12 11-15,-1 4 4 16,-10 15 14-16,-2 1 12 0,-7 8-2 16,-5 2-3-16,-5-1-3 15,-1 0-1-15,6-8-4 16,1-8-5-16,3-11-14 16,5-8-9-16,4-15-1 15,2-3 5-15,6-7 10 16,1 0 7-16,2 6-3 15,5 7 12-15,-3 8 18 16,0 11 5-16,-8 9 22 16,-3 6 10-16,-6 9 12 15,-4 1 3-15,-3 4-9 16,2 2-20-16,-2-5-24 16,4-3-5-16,4-9 21 15</inkml:trace>
  <inkml:trace contextRef="#ctx0" brushRef="#br0" timeOffset="212966.7345">6251 12223 919 0,'-3'-15'426'0,"-8"-18"-179"16,-4 3-61-16,-10 2-69 16,-4 3-16-16,-8 6-29 15,2 3-16-15,1 10-40 0,2 5-16 16,9 11-31-16,-3 6-11 15,9 12 1-15,3 3 4 16,11 8 18-16,7 2 9 16,8-7 10-16,6-1 3 15,10-15 3-15,3-7 0 16,10-14 4-16,-1-7 2 16,0-13 4-16,-4-5 2 15,-13-4 2-15,0-1-1 0,-17 2 2 16,-5-1-1-16,-8 7-5 15,-4 3-3-15,-2 15-3 16,-3 7-1-16,4 17-2 16,1 3 0-16,5 7-5 15,9 7-2-15,12 2 0 16,5 0 1-16,12-1 1 16,-1-4 3-16,4-6-111 15</inkml:trace>
  <inkml:trace contextRef="#ctx0" brushRef="#br0" timeOffset="213173.7154">6449 12309 1099 0,'7'5'429'15,"6"7"-294"-15,4 8-49 0,8 8-9 16,2 2-27-16,3 1-19 16,-1-2-9-16,-6-3-7 15,-6-2-30-15,-5-14-256 16</inkml:trace>
  <inkml:trace contextRef="#ctx0" brushRef="#br0" timeOffset="213330.3052">6733 12298 1236 0,'-10'3'571'0,"-15"13"-256"31,13-8-100-31,0 2-119 0,-41 36-35 0,-8 7-35 16,0 2-10-16,32-22-79 16,0-7 77-16</inkml:trace>
  <inkml:trace contextRef="#ctx0" brushRef="#br0" timeOffset="213933.0553">6153 11780 947 0,'-9'-2'403'0,"-7"1"-198"16,7 1-71-16,16 2-60 16,14 4-19-16,29 1-48 15,16 1 2-15,14 0-1 16,3-1-1-16,-4-2 0 15,-12-1 4-15,-12-4-17 16,-12-6-26-16,-17-5-81 16,-12-6-47-16,-15-1-10 15,-7-3 25-15,-11 0 96 16,0 5 57-16,4 7 28 16,3 1-3-16,10 8-32 15,7 5-7-15,3 4 10 16,4 6 21-16,6 2 53 0,-3 3 26 15,-3 3 48-15,-6 0 26 16,-11 5 27-16,-7-3-11 16,-8-3-54-16,-1 0-42 15,1-5-65-15,6-3 382 16</inkml:trace>
  <inkml:trace contextRef="#ctx0" brushRef="#br0" timeOffset="221914.5559">7372 12200 1035 0,'6'-1'377'0,"14"-1"-275"16,10-3-60-16,28-1-6 15,6 1 0-15,18 2-14 16,2 3-5-16,-7 0-96 16,2 1-185-16</inkml:trace>
  <inkml:trace contextRef="#ctx0" brushRef="#br0" timeOffset="222211.3742">7463 12287 855 0,'2'-1'371'0,"7"1"-162"16,6 0-57-16,21 0-57 16,11 4-5-16,27-2-42 15,9-1-20-15,-2 1-17 16,-6 2-2-16,-20 2-48 16,-6 3-76-16</inkml:trace>
  <inkml:trace contextRef="#ctx0" brushRef="#br0" timeOffset="222492.3332">7975 12053 817 0,'5'-1'366'15,"12"3"-153"-15,3 2-81 16,13 10-45-16,-7 2-9 16,5 7-25-16,-3 3-10 15,-10 1-21-15,2 1-4 0,-15-5-1 16,-4-3 2-16,-9-2 2 16,-7-2 0-16,-7 1-4 15,-4 3 1-15,1-2-133 16,1-2-367-16</inkml:trace>
  <inkml:trace contextRef="#ctx0" brushRef="#br0" timeOffset="222917.0032">7538 12051 642 0,'-1'0'367'16,"-1"1"-22"-16,-1 3-219 16,2-4-40-16,0 0-42 15,-19 10-14-15,-43 22-10 16,27-13-2-16,4-2-8 16,3 1-5-16,9 5-18 15,9 4 6-15,12-1 13 16,9 0 11-16,21 0 21 15,7 3-5-15,12-1-8 16,0 2-6-16,-4-4-4 16,-8-1-37-16</inkml:trace>
  <inkml:trace contextRef="#ctx0" brushRef="#br0" timeOffset="227877.1885">8898 11819 1136 0,'-1'0'484'15,"-4"13"-265"-15,2 18-62 16,2 31-79-16,1 14-14 0,1 14-22 16,0-3-16-16,5-5-9 15,2-6 3-15,3-20-29 16,4-9-63-16,2-25-135 15,-4-10-178-15</inkml:trace>
  <inkml:trace contextRef="#ctx0" brushRef="#br0" timeOffset="228033.5873">8832 11931 1135 0,'4'-1'457'0,"13"-4"-282"15,14 2-65-15,30 3-50 16,13 0-19-16,17 4-28 16,-4 3 50-16,-15 4-250 15</inkml:trace>
  <inkml:trace contextRef="#ctx0" brushRef="#br0" timeOffset="228236.5379">8880 12283 999 0,'0'0'396'0,"16"1"-227"16,14-1-105-16,29 0-21 15,14 1-1-15,7 2 23 16,-11 5-135-16</inkml:trace>
  <inkml:trace contextRef="#ctx0" brushRef="#br0" timeOffset="228533.2731">9257 12548 630 0,'0'0'362'15,"-4"-1"-64"-15,9-7-105 0,1-4-21 16,5-6-55-16,5-3-24 16,-3 0 6-16,-1 3 11 15,-4 7-9-15,-4 10-12 16,-2 16-34-16,1 8-20 15,-2 13-20-15,0 2-3 16,-1 1-2-16,0 2 0 16,2-8-31-16,1-4-78 15</inkml:trace>
  <inkml:trace contextRef="#ctx0" brushRef="#br0" timeOffset="228725.4198">9492 12564 1172 0,'1'-3'524'0,"7"0"-232"0,6 6-139 16,11 5-87-16,6 3-19 16,7 10-25-16,-2 0-11 15,-3 3-56-15,-5 1-77 16</inkml:trace>
  <inkml:trace contextRef="#ctx0" brushRef="#br0" timeOffset="228866.2578">9761 12544 1387 0,'-18'5'581'0,"-27"8"-356"16,3 5-63-16,-6 7-102 15,8 2-28-15,12 1-78 16,5-5-43-16</inkml:trace>
  <inkml:trace contextRef="#ctx0" brushRef="#br0" timeOffset="229444.0043">9004 11652 677 0,'-2'-3'376'15,"-3"-2"-85"-15,16 4-144 16,9 1-12-16,24 3-60 15,15 1-9-15,13-1-33 16,7 3-14-16,-2-4-8 16,-6 3 2-16,-8-6 3 15,-8-4-18-15,-13-3-33 16,-11-3-15-16,-14 1-10 16,-11-2 17-16,-13-5 29 15,-3 1 13-15,-5 6 5 16,3 0 5-16,8 8-4 15,1 4 6-15,8 2 4 16,4 5-3-16,7 4 3 16,4 1 13-16,-2 4 14 15,-3 1 4-15,-9-2 6 0,-7-3-14 16,-6 1-32-16,-1-2-72 16</inkml:trace>
  <inkml:trace contextRef="#ctx0" brushRef="#br0" timeOffset="229779.4244">10212 11963 1258 0,'2'12'474'0,"-2"16"-352"15,2 6-34-15,3 10-28 16,0 5-12-16,7 7-18 15,-8 0-4-15,2-3 31 16,2-4-72-16,-3-17-222 16</inkml:trace>
  <inkml:trace contextRef="#ctx0" brushRef="#br0" timeOffset="229935.5336">10029 12175 1360 0,'2'0'523'0,"25"-2"-364"16,16 0-50-16,21 0-37 15,15-4-23-15,2 3-53 16</inkml:trace>
  <inkml:trace contextRef="#ctx0" brushRef="#br0" timeOffset="230326.0501">10843 11835 1149 0,'-1'21'414'15,"2"31"-311"-15,1 13-50 16,6 16 19-16,2 4 3 16,-2-1-17-16,2-1-6 15,2-9-16-15,-2-15-23 16,-2-23-142-16,-2-14-156 16</inkml:trace>
  <inkml:trace contextRef="#ctx0" brushRef="#br0" timeOffset="230484.5123">10780 11860 893 0,'9'-6'365'0,"17"-7"-194"16,15 3-92-16,24 2-34 15,12 1-8-15,9 7-21 16,-2 3-6-16,-9 8-174 15</inkml:trace>
  <inkml:trace contextRef="#ctx0" brushRef="#br0" timeOffset="230687.5907">10827 12140 793 0,'-4'0'449'0,"8"-1"3"16,19-4-286-16,27-2-101 16,13 1-10-16,21 5-32 15,-5 2-11-15,-1 12-88 16,-5 4-176-16</inkml:trace>
  <inkml:trace contextRef="#ctx0" brushRef="#br0" timeOffset="230994.7552">11229 12416 1114 0,'5'-4'470'16,"8"1"-272"-16,4-1-106 15,5 3-19-15,-1 3-39 16,-4 1-13-16,-8 10-6 15,-9 3-2-15,-15 6 1 16,-2 2 1-16,-7 1-5 16,3 0-4-16,13-3-6 15,3-4-4-15,11-6-4 16,9-2 0-16,11-3 1 16,6-3 4-16,4-3 3 15,-2 0 16-15,-3 1-125 16,-1 1-143-16</inkml:trace>
  <inkml:trace contextRef="#ctx0" brushRef="#br0" timeOffset="231151.1467">11557 12474 1466 0,'4'7'527'0,"9"8"-439"16,8 3-32-16,8 10-16 15,-1-3-15-15,-1 5 23 16,-5 2-75-16,-6-7-258 16</inkml:trace>
  <inkml:trace contextRef="#ctx0" brushRef="#br0" timeOffset="231307.5191">11756 12533 957 0,'-13'8'480'0,"-18"8"-129"16,-3 6-171-16,-9 6-106 16,0 0-30-16,7 1-62 15,3 0-78-15</inkml:trace>
  <inkml:trace contextRef="#ctx0" brushRef="#br0" timeOffset="231908.7143">10950 11600 1111 0,'0'0'425'0,"10"0"-319"15,21 2-24 1,-15 0-60-16,0-1 4 0,75 6-4 15,10 2-7-15,14 2-3 16,-46-4-1-16,-15 0 11 16,-8-4-27-16,-24-5-31 15,-8 0-19-15,-14-6-26 16,-13-1 29-16,3-7 27 16,-4-3 19-16,4-2 8 15,8 3-2-15,0 8 8 16,9 4 11-16,9 9 19 15,3 7 3-15,2 7 38 16,-6 4 17-16,-13 3 13 16,-7 4 4-16,-8-2-43 0,-2-1-15 15</inkml:trace>
  <inkml:trace contextRef="#ctx0" brushRef="#br0" timeOffset="232314.8769">12171 12106 1002 0,'5'0'429'0,"6"3"-195"0,12 0-127 16,13 0-39-16,8 0-16 16,11-2-26-16,1-1-10 15,-2 1-36-15,-5 0-75 16</inkml:trace>
  <inkml:trace contextRef="#ctx0" brushRef="#br0" timeOffset="232471.3688">12233 12256 829 0,'7'1'406'0,"12"3"-130"16,8-3-50-16,23 1-73 16,3 1-43-16,10-2-66 15,-1 2-27-15</inkml:trace>
  <inkml:trace contextRef="#ctx0" brushRef="#br0" timeOffset="233142.9967">12887 12103 803 0,'12'8'373'0,"18"11"-151"15,-2 8-28-15,-6 8-50 16,-3 1-34-16,-16 4-47 15,-4-3-17-15,-6-12-13 16,-4-4 2-16,1-16 2 16,2-10-5-16,9-18-24 15,6-9-11-15,7-10-21 16,5 3-2-16,8 5 7 16,6 7 4-16,5 15-7 15,-4 5 24-15,-6 13 13 0,-8 5 6 16,-11 9 17-16,-5 4-20 15,-4 3-5-15,-2-2-2 16,-1-5 2-16,-1-5-3 16,6-12 2-16,9-5-2 15,4-17-1-15,3-5 0 16,5-6-5-16,0 0-1 16,4 9-6-16,1 8 1 15,-7 10 11-15,-3 9 5 16,-6 13 9-16,-5 4 2 0,-7 9-9 15,0-1-1-15,0 1-81 16,6-3-124-16</inkml:trace>
  <inkml:trace contextRef="#ctx0" brushRef="#br0" timeOffset="233564.8638">13861 12248 605 0,'0'-15'404'16,"-3"-9"-15"-16,-3-4-147 16,-4-1-40-16,-8 5-62 0,-7-1-23 15,-4 14-51-15,-2 7-24 16,-4 10-40-16,2 12-13 15,1 9-8-15,5 6-3 16,15 6 2-16,8-1 5 16,13-2 4-16,12-4 5 15,3-13 7-15,7-7 3 16,6-15 7-16,-1-7 2 16,0-10 2-16,-6-3-1 15,-7-2-3-15,-10-2 1 0,-9 5-2 16,-5 4-2-16,-4 8-7 15,1 8-3-15,4 6-7 16,1 7-2-16,6 6 4 16,3 2 1-16,4 4 4 15,1 5 55-15,1 7-176 16,-2 0-288-16</inkml:trace>
  <inkml:trace contextRef="#ctx0" brushRef="#br0" timeOffset="233736.5642">14085 12339 1054 0,'7'7'466'16,"3"6"-255"-16,5 9-87 16,3 4-36-16,0 4-50 0,0 1-11 15,0-3 26-15,-2-4-73 16,-5-9-193-16</inkml:trace>
  <inkml:trace contextRef="#ctx0" brushRef="#br0" timeOffset="233877.014">14264 12366 1099 0,'-11'1'515'0,"-11"0"-210"0,6 8-170 15,1 2-51-15,-2 9-53 16,1 2-18-16,-3 2-23 15,-1 3-57-15</inkml:trace>
  <inkml:trace contextRef="#ctx0" brushRef="#br0" timeOffset="234439.3723">13680 11826 843 0,'-4'-3'446'15,"-4"-4"-118"-15,11 3-196 16,11 4-34-16,25 1-67 15,13 3-16-15,26 3-2 16,7-1 1-16,-4 3-4 16,-8-1 1-16,-28-2 4 15,-9-2 2-15,-20-6-27 16,-10-5-33-16,-5-3-89 16,-8-4-9-16,-5 0 25 15,5 1 29-15,-1 5 79 16,4 4-3-16,5 5 14 15,1 7 19-15,3 6 42 16,2 2 35-16,-4 7 41 16,3 0 1-16,-5-1-20 15,-1-3-20-15,0-7-33 0,0-4 433 16</inkml:trace>
  <inkml:trace contextRef="#ctx0" brushRef="#br0" timeOffset="260965.3276">14913 12166 538 0,'0'1'296'0,"5"6"-57"15,7-1-39-15,18 0-52 16,11 3-24-16,18-5-41 16,13-1-19-16,14-2-34 15,5-1-11-15,6 1-5 16,-9 2-13-16,-24 1-96 16,-12 4-61-16,-26 3-188 0</inkml:trace>
  <inkml:trace contextRef="#ctx0" brushRef="#br0" timeOffset="261340.2684">15013 12325 592 0,'-5'-1'336'16,"-3"-5"-66"-16,5 2-107 15,3-1-37-15,6 2-57 16,5 3-12-16,15 3-6 15,3 3 14-15,16 2 9 16,11 4-9-16,15-2-23 16,11 0-12-16,6 0-16 15,-5-6 6-15,-11-3-100 16,-9-3-55-16,-17-5-101 0,-8-1-86 16,-16 0-69-16</inkml:trace>
  <inkml:trace contextRef="#ctx0" brushRef="#br0" timeOffset="261769.6871">15475 12110 701 0,'-3'-3'389'16,"-3"1"-86"-16,8 3-139 16,-2-1-38-16,2 0-66 15,26 8-25-15,45 18-9 16,-23-8-6-16,4-1-7 15,2 4-3-15,-6-1 0 16,-4-3 1 0,-16-3 1-16,-9-4-2 0,-11 1 0 15,-5 0 3-15,-8-4 17 16,-4 1 12-16,-6 4 21 16,-6-1 11-16,-4 11 3 15,-5 6-4-15,-6 6-20 16,2 2-11-16,3 0-23 15,3-5-7-15,16-10-81 16,3-6-48-16</inkml:trace>
  <inkml:trace contextRef="#ctx0" brushRef="#br0" timeOffset="263001.5367">2301 13391 548 0,'0'2'291'0,"-2"2"-67"0,18 3-87 15,13-1-10-15,26-1-29 16,12-2-18-16,13 0-37 16,2-3-15-16,-3 1-15 15,0 0 2-15,-10 3-7 16,-10 0-33-16,-17 1-149 15,-6-1-151-15</inkml:trace>
  <inkml:trace contextRef="#ctx0" brushRef="#br0" timeOffset="263251.4704">2473 13456 585 0,'-14'0'310'0,"-12"0"-77"16,16 3-75-16,7 0-17 15,17 2-41-15,9 4-27 16,15-3-28-16,8-1-4 16,11 0-18-16,5-3-9 15,7 3-5-15,0-3 4 16,-5-2-31-16,-8-1-61 15,-12-4-245-15</inkml:trace>
  <inkml:trace contextRef="#ctx0" brushRef="#br0" timeOffset="263454.5446">2956 13268 1097 0,'11'4'410'0,"11"5"-306"16,4 5-24-16,2 7 28 16,-7-1-5-16,-3 6-15 15,-4 3-2-15,-12-3-30 16,-4 2-13-16,-17-6-8 16,-5 1-5-16,-5 1-77 15,-1-3-388-15</inkml:trace>
  <inkml:trace contextRef="#ctx0" brushRef="#br0" timeOffset="263952.9291">3967 13293 1255 0,'0'0'507'0,"-1"9"-327"16,-1 16-64-16,5 34-76 16,0 12-12-16,5 19-12 15,2 3-4-15,-4-7 0 16,3-6-1-16,-3-23 19 16,0-12-61-16,2-28-165 15</inkml:trace>
  <inkml:trace contextRef="#ctx0" brushRef="#br0" timeOffset="264124.7641">3913 13324 894 0,'8'-7'375'16,"22"-5"-172"-16,9 3-84 15,27 7-42-15,6 3-11 16,5 8-44-16,6 4 2 0,-14 2-460 15</inkml:trace>
  <inkml:trace contextRef="#ctx0" brushRef="#br0" timeOffset="264328.1596">4071 13605 1047 0,'13'2'382'0,"23"3"-317"16,10-3-9-16,25-3-7 16,3 1-15-16,-5 1-182 15</inkml:trace>
  <inkml:trace contextRef="#ctx0" brushRef="#br0" timeOffset="264578.1557">4342 13836 691 0,'3'-10'326'0,"3"-9"-102"16,5 1-82-16,0 5-16 15,3 7-13-15,-1 14-11 16,-2 9-11-16,-2 18-25 16,-3 3-8-16,-5 8-26 15,2 1-8-15,-2-5-10 16,-1-7-3-16,1-9-85 16,1-10-138-16</inkml:trace>
  <inkml:trace contextRef="#ctx0" brushRef="#br0" timeOffset="264780.867">4514 13854 1195 0,'21'7'478'0,"11"6"-324"16,9 9-70-16,1 2-24 15,-6 2-33-15,-5 1-10 16,-8-6-45-16,-2-3-85 16</inkml:trace>
  <inkml:trace contextRef="#ctx0" brushRef="#br0" timeOffset="264921.4545">4763 13857 978 0,'-19'14'531'0,"-11"7"-81"0,-4 6-288 16,-1 4-47-16,4 0-69 16,3 1 17-16,12-3-138 15</inkml:trace>
  <inkml:trace contextRef="#ctx0" brushRef="#br0" timeOffset="265233.8791">5264 13523 1371 0,'-1'1'569'15,"1"7"-350"-15,0 12-71 16,1 13-88-16,4 5-18 0,1 11-20 16,2-2-8-16,0-1 19 15,0-4-65-15,0-17-200 16</inkml:trace>
  <inkml:trace contextRef="#ctx0" brushRef="#br0" timeOffset="265374.7989">5094 13706 1187 0,'9'-2'524'15,"8"-1"-265"-15,29-2-151 16,19 0-20-16,16 1-58 15,-4-1-14-15,-14 6 399 16</inkml:trace>
  <inkml:trace contextRef="#ctx0" brushRef="#br0" timeOffset="265780.6402">6007 13222 1030 0,'-7'22'431'0,"-6"43"-237"16,4 15-105-16,9 21-30 15,0 4-19-15,7-11-9 16,3-6-8-16,3-21-39 16,5-15-69-16</inkml:trace>
  <inkml:trace contextRef="#ctx0" brushRef="#br0" timeOffset="265952.4674">5931 13377 841 0,'14'0'347'16,"22"-3"-154"-16,17 1-73 0,25-2 4 15,5-3-32-15,4 2-60 16,-6 0 54-16</inkml:trace>
  <inkml:trace contextRef="#ctx0" brushRef="#br0" timeOffset="266134.3745">5987 13690 986 0,'11'0'391'0,"21"-4"-221"16,15-1-122-16,21 0-16 15,7 2-8-15,2 8-102 16</inkml:trace>
  <inkml:trace contextRef="#ctx0" brushRef="#br0" timeOffset="266426.3424">6368 13780 1213 0,'5'-6'472'0,"14"-6"-325"15,0 4-34-15,4 7-34 16,-1 3-18-16,-9 11-28 16,-1 4-4-16,-16 9-3 15,-9 3-4-15,-10 6-3 16,-5-1-3-16,-4-4-8 15,8-4-6-15,15-8-15 16,9-5-7-16,15-7-5 0,7 1 0 16,6-6 11-16,3 3 7 15,4 0-24-15,5-2-65 16</inkml:trace>
  <inkml:trace contextRef="#ctx0" brushRef="#br0" timeOffset="266613.8116">6651 13842 1436 0,'9'11'513'0,"11"11"-452"16,2 7-4-16,3 2-25 15,-2 1-14-15,-3-2-90 16,-6-6-232-16</inkml:trace>
  <inkml:trace contextRef="#ctx0" brushRef="#br0" timeOffset="266746.5342">6862 13837 1324 0,'-24'14'625'0,"-18"10"-251"0,-11 10-221 15,2 1-51-15,8 0-77 16,8-5 135-16</inkml:trace>
  <inkml:trace contextRef="#ctx0" brushRef="#br0" timeOffset="267183.8283">7301 13574 1278 0,'12'1'500'0,"18"4"-369"16,8-3-33-16,14 1-58 16,6 1-22-16,-3-1-64 15,-4 1-149-15</inkml:trace>
  <inkml:trace contextRef="#ctx0" brushRef="#br0" timeOffset="267368.9078">7386 13651 1047 0,'-6'1'501'0,"6"5"-189"16,2-4-90-16,-2-2-71 16,30 3-43-16,51 0-47 15,-29-2-23-15,8-1-48 16,-5 1 424-16</inkml:trace>
  <inkml:trace contextRef="#ctx0" brushRef="#br0" timeOffset="268025.2636">7983 13469 852 0,'16'15'410'16,"9"13"-157"-16,1 10-96 15,-6 1-13-15,-8 0-36 16,-6-1-23-16,-6-7-27 0,-5-5-10 15,-1-13-15-15,2-7 3 16,-1-18 0-16,3-9-4 16,2-16-17-16,4-3-13 15,6 3-14-15,10 2-5 16,13 13 0-16,1 5 3 16,9 17 14-16,-12 4 6 15,-10 16 10-15,-4 3-2 16,-12 4-3-16,-1 3-4 15,-6 0-3-15,-1-4 0 0,3-6-11 16,2-10-8-16,7-15-8 16,4-5-2-16,4-13 8 15,-1-3 6-15,6-2 3 16,2-1 0-16,-1 12-6 16,3 5 3-16,-2 13 14 15,-4 11 9-15,-8 7 15 16,-4 5 1-16,-9 8-11 15,-1-2-6-15,1 0-74 16,4-1-90-16</inkml:trace>
  <inkml:trace contextRef="#ctx0" brushRef="#br0" timeOffset="268467.7143">8925 13694 446 0,'0'-11'314'0,"0"-12"65"15,-1-2-127-15,-3 1-48 16,-5 0-22-16,-11 2-35 15,0 3-19-15,-7 8-29 16,-2 1-20-16,-2 12-32 16,-2 5-13-16,-2 6-32 15,6 8-11-15,11 0-14 16,6 1 0-16,15 0 6 16,8 0 9-16,14-3 9 15,5-3 2-15,5-6 3 0,-3-8 2 16,-6-7 1-16,-4-3 0 15,-4-6-3-15,-3-3-5 16,0-1-2-16,-4-1-3 16,-4 8 0-16,-2 6-2 15,-4 6 6-15,1 8 4 16,4 5 5-16,7 2 5 0,9 6-6 16,2 1-3-16,6 3-22 15,-2-3-82-15</inkml:trace>
  <inkml:trace contextRef="#ctx0" brushRef="#br0" timeOffset="268682.1336">9136 13756 984 0,'8'6'496'16,"4"4"-116"-16,13 10-262 15,5 2-16-15,-3 5-53 16,2 1-12-16,-5 0-21 16,-5-3 20-16,-3-7-119 15,-6-4-79-15</inkml:trace>
  <inkml:trace contextRef="#ctx0" brushRef="#br0" timeOffset="268869.8014">9363 13800 934 0,'-4'-5'428'0,"-5"-6"-193"0,-2 0-48 15,4 6-80-15,-6 5-17 16,-4 12-27-16,-3 9-6 16,-10 15-11-16,-1 2-16 15,0 3-19-15,-3-4-5 16,11-9-45-16,5-3-76 15</inkml:trace>
  <inkml:trace contextRef="#ctx0" brushRef="#br0" timeOffset="301086.3681">9991 13535 680 0,'0'2'318'16,"1"1"-100"-16,23 1-96 16,15-1-13-16,27 0-18 15,10-2-24-15,16 3-36 16,-3 0-12-16,-3 0-24 16,-6 6-98-16</inkml:trace>
  <inkml:trace contextRef="#ctx0" brushRef="#br0" timeOffset="301305.1472">10174 13618 639 0,'3'-1'285'0,"9"-2"-140"15,14 3-39-15,19 3-62 16,8 0-14-16,11 3-19 16,1-4-5-16,2 4 32 15,-3-4-101-15</inkml:trace>
  <inkml:trace contextRef="#ctx0" brushRef="#br0" timeOffset="301507.9694">10676 13485 511 0,'8'5'296'0,"12"5"14"15,7 2-180-15,10 5-55 16,-2-3 8-16,-9 1-8 16,-7 2 7-16,-19 1 26 15,-12 2-25-15,-7 2-25 0,-11 0-14 16,-6 4-75-16,-3 3-148 15</inkml:trace>
  <inkml:trace contextRef="#ctx0" brushRef="#br0" timeOffset="302079.8563">2286 14696 847 0,'-3'1'385'0,"-2"3"-174"16,9 3-73-16,27 5-63 16,16-2-6-16,28 2-11 15,12-3-15-15,12-4-22 16,-5-2-3-16,2-3-55 16,-7-5-102-16</inkml:trace>
  <inkml:trace contextRef="#ctx0" brushRef="#br0" timeOffset="302289.925">2360 14893 1004 0,'-2'4'371'0,"4"8"-283"16,13-3-35-16,28-1-14 15,13-3-13-15,18-6-19 16,8-2-1-16,-4-4-2 16,-1-1-88-16</inkml:trace>
  <inkml:trace contextRef="#ctx0" brushRef="#br0" timeOffset="302445.6993">2836 14706 843 0,'11'7'367'0,"19"8"-204"0,5 2-13 16,1 6-24-16,0 1-23 15,-13 5-23-15,-13 1-6 0,-7-4-26 16,-7-2-30-16</inkml:trace>
  <inkml:trace contextRef="#ctx0" brushRef="#br0" timeOffset="302906.335">3838 14620 1005 0,'5'-4'412'0,"5"1"-223"15,3 11-74-15,1 22-47 16,0 10 1-16,-9 30-19 0,1 6-11 15,-5 7-12-15,-2-1 2 16,1-18-2-16,4-11 28 16,-1-22-109-16,0-9-78 15</inkml:trace>
  <inkml:trace contextRef="#ctx0" brushRef="#br0" timeOffset="303062.8675">3849 14670 868 0,'25'-17'372'16,"20"-13"-194"-16,15 5-99 15,3-2-18-15,8 13-36 16,2 6-16-16,-1 13-95 16</inkml:trace>
  <inkml:trace contextRef="#ctx0" brushRef="#br0" timeOffset="303281.188">3956 14907 918 0,'17'2'382'15,"30"4"-241"-15,13-3-39 16,11-4-43-16,4 0-26 16,-5 1-203-16</inkml:trace>
  <inkml:trace contextRef="#ctx0" brushRef="#br0" timeOffset="303609.2373">4159 15362 594 0,'1'-2'305'0,"5"-6"-45"16,1-3-85-16,4-5-43 15,2-5-26-15,1-5-47 16,-2-2 3-16,-4 5 13 16,-3 5 15-16,-3 13-4 15,-3 7-15-15,1 16-18 16,0 9-16-16,0 14-8 16,0 0-4-16,4 3-8 0,3-6-2 15,3-8-1-15,4-7 20 16,-3-14-164-16</inkml:trace>
  <inkml:trace contextRef="#ctx0" brushRef="#br0" timeOffset="303812.5862">4525 15069 1293 0,'0'-2'531'0,"1"1"-336"15,1 1-97-15,-2 0-121 16,0 0-59-16</inkml:trace>
  <inkml:trace contextRef="#ctx0" brushRef="#br0" timeOffset="304206.429">5078 14963 760 0,'-7'-3'409'0,"-13"-10"-57"15,-3 7-103-15,-2 7-99 16,-4 0-34-16,-6 14-79 15,5 2-23-15,4 9-29 16,6 6-9-16,19 4-6 16,7 2 1-16,19-2 13 15,6-3 5-15,10-7 11 16,1-7-11-16,6-11-66 16,1-6-70-16</inkml:trace>
  <inkml:trace contextRef="#ctx0" brushRef="#br0" timeOffset="304539.5896">5340 15043 699 0,'-3'-12'393'16,"-5"-5"-74"-16,-4-3-148 15,-5-1-23-15,-7 8-49 16,-4-1-22-16,-6 8-21 16,-1 8-22-16,4 9-35 15,4 9-12-15,9 8-5 16,6 0 1-16,15 3 7 15,6-5 6-15,14-5 1 16,5-4 2-16,3-12 8 16,0-5 4-16,1-8 8 15,2-5 6-15,1-6 3 16,1-1 3-16,-5-2 9 16,-1 3-1-16,-2 7-6 0,-4 5-3 15,-3 8-5-15,-3 6 0 16,-6 7 11-16,-3 5 8 15,-10 1 0-15,-3 5-2 16,-6 2-6-16,-4 0-7 16,2-2-55-16,-6-5-47 15</inkml:trace>
  <inkml:trace contextRef="#ctx0" brushRef="#br0" timeOffset="305179.885">5962 15091 670 0,'-7'4'339'15,"-9"-4"-94"-15,-4 0-51 0,-6-17-75 16,3-8-32-16,5-18-61 16,9-9-15-16,18-3-16 15,7 1 5-15,16 19 28 16,-1 9 19-16,1 17 24 15,1 14 0-15,-5 18-2 16,-6 12-2-16,-13 20-6 16,-10 4-4-16,-19 1-13 15,-6-1-10-15,-8-10-24 16,2-7-34-16,8-14-59 16,1-13-12-16,5-20-3 15,6-9 28-15,12-7 48 16,5-3 22-16,16 8 29 15,0 0 12-15,7 7 8 16,2 10-10-16,-6 3-19 16,4 13-9-16,-6 3-5 15,-3-1 3-15,2 0-125 16</inkml:trace>
  <inkml:trace contextRef="#ctx0" brushRef="#br0" timeOffset="305531.6838">6420 14879 896 0,'-11'-6'457'0,"-14"-4"-119"15,-5 4-119-15,-1 7-102 16,0 7-45-16,6 10-64 15,3 3-13-15,5 15-17 16,3 2-1-16,5 7 2 16,6 2 1-16,10-2 6 15,4 2 2 1,19-8 5-16,5-9 6 16,11-15 10-16,1-13 7 15,-3-15 12-15,-6-11 4 16,-14-13 10-16,-5-2 6 15,-16-6 10-15,-5-1-4 0,-17-1-16 16,-4-1-13-16,-5 12-32 16,3 4-49-16,6 20-207 15</inkml:trace>
  <inkml:trace contextRef="#ctx0" brushRef="#br0" timeOffset="305862.6506">6606 14650 709 0,'-10'-3'367'0,"-9"2"-91"16,4 8-175-16,2 6-24 15,7 5-49-15,5 2-10 16,10-1-6-16,4 0 4 16,9-2 4-16,3-4 12 0,0-8 32 15,1-5 15-15,-6-9 31 16,-5-2 3-16,-8-13-9 16,-3 2-6-16,-15-5-27 15,0 2-18-15,-18 10-38 16,-7 2-29-16,1 13-469 15</inkml:trace>
  <inkml:trace contextRef="#ctx0" brushRef="#br0" timeOffset="306503.1099">7185 14960 775 0,'0'-7'451'0,"0"-6"-80"15,1 8-147-15,-1 4-54 16,5 7-98-16,-1 11-36 16,3 14-31-16,0 3 4 15,0 17 1-15,-2-2 2 16,-3 4 39-16,-2-1-71 15,-3-16-122-15,-3-6-137 0</inkml:trace>
  <inkml:trace contextRef="#ctx0" brushRef="#br0" timeOffset="306674.9452">7079 15119 1217 0,'16'-4'453'0,"27"-7"-347"16,14 3-24-16,15 1-15 16,-1 0-19-16,-5 8 20 15,-7 4-37-15</inkml:trace>
  <inkml:trace contextRef="#ctx0" brushRef="#br0" timeOffset="317566.8466">7911 14689 417 0,'0'-7'261'0,"1"-6"-6"15,4 7-14-15,4 11-24 16,2 6-19-16,1 18-34 15,2 15-26-15,-5 18-49 16,-3 10-23-16,-6 3-33 16,-6-6-6-16,1-6-13 15,1-7-14-15,4-15-136 16,0-9-137-16</inkml:trace>
  <inkml:trace contextRef="#ctx0" brushRef="#br0" timeOffset="317746.4294">7892 14703 972 0,'14'-2'379'0,"25"-1"-252"16,9-1-48-16,25 2-29 15,8-2-14-15,3-1-36 16,1 0-87-16</inkml:trace>
  <inkml:trace contextRef="#ctx0" brushRef="#br0" timeOffset="317933.5285">7985 14934 881 0,'5'4'363'0,"10"0"-195"16,11 1-61-16,23-5-36 16,9-1-20-16,16-4-42 15,-1 3-106-15</inkml:trace>
  <inkml:trace contextRef="#ctx0" brushRef="#br0" timeOffset="318262.8466">8299 15196 917 0,'-3'-12'356'0,"3"-14"-224"16,6 4-40-16,18 5-21 15,5 7-6-15,2 10-25 16,2 5-7-16,-8 12-8 0,-7 2-1 15,-11 11 1-15,-10 3 3 16,-19 3 2-16,-5 1-1 16,-5-7-4-16,-5-5-18 15,4-14-57-15,-2-9-22 16,14-9-17-16,9-8 6 16,18-1 55-16,10 3 43 15,8 3 64-15,8 7 19 16,-1 12 13-16,-2 3-16 0,-1 12-46 15,-1 3-12-15,-1-1-283 16</inkml:trace>
  <inkml:trace contextRef="#ctx0" brushRef="#br0" timeOffset="319684.396">9012 14997 879 0,'-18'0'404'0,"-21"5"-181"0,3 7-70 15,8 6-87-15,4 10-39 16,11 7-38-16,9 5-7 15,11 8 3-15,9-2 5 16,21-10 5-16,7-8 4 16,14-19-117-16,7-7-82 15</inkml:trace>
  <inkml:trace contextRef="#ctx0" brushRef="#br0" timeOffset="319947.621">9329 15142 563 0,'-1'-6'345'0,"-3"-9"4"16,-4-1-99-16,-4 1-86 16,-4 0-38-16,-6 5-65 15,-3 3-21-15,-4 4-23 16,2 6-15-16,8 8-17 16,4 4-3-16,10 10-5 15,6 3 4-15,14 6 8 16,8-3 0-16,15-12 7 15,1-5 4-15,3-15 3 16,-6-8 7-16,-11-11 12 16,-6-3 33-16,-17-6 44 15,-4 3 10-15,-16 3-5 16,-3 4-35-16,-3 9-77 16,5 3-78-16</inkml:trace>
  <inkml:trace contextRef="#ctx0" brushRef="#br0" timeOffset="320338.1561">9702 15040 709 0,'-16'-3'424'16,"-13"-5"-56"-16,-1 3-180 16,2 7-62-16,5 5-83 15,6 1-29-15,12 7-15 16,5 0-1-16,20 6-1 15,7 6 3-15,13 4 0 16,0 2 4-16,-8-2 17 16,-9-3 19-16,-20-5 38 15,-10-3 11-15,-22-9 5 16,-6-3-12-16,-10-11-54 16,4-6-89-16</inkml:trace>
  <inkml:trace contextRef="#ctx0" brushRef="#br0" timeOffset="320869.2842">10158 14877 953 0,'-15'2'419'0,"-18"6"-216"0,-3 7-69 16,2 10-63-16,0 4-36 16,5 7-39-16,5 1-9 15,13 7-4-15,5 1-4 16,14 2 1-16,9-1 4 15,15-10 23-15,8-6 12 16,3-18 19-16,1-6 24 16,-6-13 29-16,-7-4 20 15,-16-7 25-15,-11 0-12 0,-21-3-41 16,-12 4-26-16,-12 1-37 16,1 5-23-16,8 3-139 15,5 4-153-15</inkml:trace>
  <inkml:trace contextRef="#ctx0" brushRef="#br0" timeOffset="321228.5712">10453 14991 756 0,'-3'-6'448'16,"-3"-6"-36"-16,0 6-242 0,-2-1-47 16,-1 7-80-16,-5 2-28 15,-2 11-26-15,3 11-5 16,2 9-1-16,2 8 3 16,2 4 4-16,3 2 1 15,9-2-2-15,9-3-2 16,15-8 2-16,4-6 3 15,12-16 10-15,1-7 4 16,6-13 10-16,-4-11 5 16,-7-13 2-16,-8-5 31 0,-20-9 51 15,-9-1 16-15,-21 3 16 16,-14 5-29-16,-13 8-58 16,-5 5-24-16,6 14-49 15,8 4-63-15,17 6-544 16</inkml:trace>
  <inkml:trace contextRef="#ctx0" brushRef="#br0" timeOffset="321540.9974">10837 14807 875 0,'-7'-4'420'0,"-4"-2"-158"16,3 6-113-16,4 8-105 0,1 7-27 15,7 5-17-15,6 0 3 16,7-1 11-16,7-4 7 16,7-8 4-16,-2-6 20 15,-6-6 49-15,-7-6 27 16,-12-8 35-16,-10 2 0 15,-15-2-39-15,-8 2-30 0,-7 10-53 16,3 6 5-16,11 9-3 16</inkml:trace>
  <inkml:trace contextRef="#ctx0" brushRef="#br0" timeOffset="321902.1786">11260 15130 1120 0,'13'0'442'0,"19"-1"-323"15,8-2-26-15,11 3-42 16,6 0 8-16,-5 2-176 16</inkml:trace>
  <inkml:trace contextRef="#ctx0" brushRef="#br0" timeOffset="322105.0853">11256 15262 886 0,'9'2'445'16,"8"4"-125"-16,18-3-197 0,11-2-21 16,16 2-60-16,2-4-40 15</inkml:trace>
  <inkml:trace contextRef="#ctx0" brushRef="#br0" timeOffset="322778.1416">12006 14972 963 0,'10'0'387'0,"11"4"-217"0,4 4-50 16,-1 7-18-16,-2 6-21 15,-13 3-38-15,-4 5-9 16,-11 5-5-16,-7 1-2 15,-3-5-8-15,-1-7 1 16,4-17-8-16,6-9-15 16,5-20-30-16,4-4-9 15,13-12-5-15,5 4 11 0,13 6 34 16,2 2 11-16,-2 19 32 16,-1 5 7-16,-10 12 4 15,-4 10 1-15,-8 4-15 16,-2 5-4-16,-4 5-14 15,-4 1-6-15,-4 1-5 16,-1-7-1-16,3-9-12 16,3-8-10-16,4-18-17 15,0-6-5-15,6-14 1 16,4-4 7-16,10 1 11 16,3-1 5-16,2 10 4 15,-3 8 13-15,-6 7 20 16,-2 9 7-16,-9 9 12 15,0 4-10-15,-8 5-16 16,-2 2-6-16,0 2 12 16,2 1-65-16</inkml:trace>
  <inkml:trace contextRef="#ctx0" brushRef="#br0" timeOffset="323283.8579">12977 15184 815 0,'1'-4'407'0,"-1"-4"-127"16,1-4-97-16,-2 0-63 15,0 0-23-15,-8-4-12 16,-6 2-5-16,-8-2-14 0,-8-1-10 16,-6 4-21-16,-2 1-9 15,-1 11-21-15,3 5-5 16,9 11-14-16,0 5-7 16,11 7-5-16,10 4 2 15,7 4 7-15,7-2 6 16,17-4 10-16,6-5 1 15,11-12 1-15,7-7 1 16,-5-11 3-16,-3-9 3 0,-9-9-4 16,-5-6 0-16,-10-2-1 15,-8 0-1-15,-12 5 13 16,-8 8 10-16,-3 12 6 16,2 7 2-16,3 7-7 15,5 7-11-15,2 4-11 16,3 2-4-16,9 6-2 15,8-2 0-15,6 2 0 16,2-2-11-16,2-7-96 16,-2-1-106-16</inkml:trace>
  <inkml:trace contextRef="#ctx0" brushRef="#br0" timeOffset="323502.2212">13182 15213 1331 0,'5'6'510'16,"8"15"-384"-16,0 0-2 16,8 5-52-16,3 6-16 15,-1-1-21-15,-1 3-12 16,-4-11-42-16,-1-3-58 15,-2-15-227-15</inkml:trace>
  <inkml:trace contextRef="#ctx0" brushRef="#br0" timeOffset="323674.2069">13397 15239 583 0,'-6'-4'379'0,"-8"-5"49"16,-1 1-152-16,0 6-73 15,0 2-35-15,-3 9-50 16,-1 7-29-16,-3 12-35 16,-1 3-9-16,0 6-27 15,-3-2-10-15,3-4-144 16</inkml:trace>
  <inkml:trace contextRef="#ctx0" brushRef="#br0" timeOffset="331618.3701">13879 15028 661 0,'2'2'351'0,"7"-1"-39"15,18-1-200-15,14 1-13 16,20-4-45-16,11 0-25 16,4 3-22-16,-2 0-3 0,-12 4-56 15,-10 2-66-15,-19 3-276 16</inkml:trace>
  <inkml:trace contextRef="#ctx0" brushRef="#br0" timeOffset="331891.6452">13888 15111 415 0,'-1'3'267'15,"1"6"-16"-15,12-2-79 16,14-2-5-16,22-3-43 16,13 3-25-16,14-5-31 0,5-3-17 15,-2 0-23-15,-5-4 14 16,-12-2-90-16,-9 5-19 15,-23-1-74-15,-9 0-118 16</inkml:trace>
  <inkml:trace contextRef="#ctx0" brushRef="#br0" timeOffset="332122.9557">14251 14917 772 0,'3'2'340'0,"10"6"-144"0,9 3-77 0,13 3-36 16,5 2-24-16,5 4-39 15,0 0-8-15,-6-2-3 16,-7 3 8-16,-11-9 43 0,-5-1 26 16,-16 2 58-16,-10 0 13 15,-19 9-30-15,-8 3-23 16,-4 1-15-16,0 2-111 15</inkml:trace>
  <inkml:trace contextRef="#ctx0" brushRef="#br0" timeOffset="333606.9803">2311 16265 572 0,'-3'1'307'0,"0"0"-19"0,19 1-158 16,14-1-9-16,30 1-12 15,9-2-21-15,13 0-44 16,3 1-9-16,-6-2-15 16,0 1-25-16,-19-3-164 15,-7 3-165-15</inkml:trace>
  <inkml:trace contextRef="#ctx0" brushRef="#br0" timeOffset="333841.3064">2375 16350 739 0,'3'1'335'0,"12"-1"-136"0,9 1-54 16,18-1-75-16,15 1-4 15,13-1-27-15,4 2-12 16,3-1-8-16,-4-1-1 16,-11 1-113-16,-8-1-183 15</inkml:trace>
  <inkml:trace contextRef="#ctx0" brushRef="#br0" timeOffset="334036.1728">2940 16145 837 0,'4'0'335'0,"13"3"-192"16,5 5-53-16,4 7 3 15,1 6-8-15,-10 4-14 16,-4 3-3-16,-7 3-6 15,-6-1-7-15,-6-1-17 16,-6 1-6-16,-5-5-67 31</inkml:trace>
  <inkml:trace contextRef="#ctx0" brushRef="#br0" timeOffset="336387.7665">4078 16506 463 0,'9'-7'330'15,"5"-6"-1"-15,0-4-117 16,-4-4-26-16,-5-3-47 15,-3-6-9-15,-6 0-1 16,-7-1-2-16,-7 1-24 16,-2 7-14-16,-7 10-35 0,1 7-20 15,0 14-32-15,-7 11-16 16,8 19-20-16,2 6-3 16,14 11 8-16,9 1 6 15,20-8 12-15,6-9 3 16,10-14 3-16,3-11 1 15,1-15 5-15,-2-6 5 16,-8-9 9-16,-5-7 4 16,-14-5 5-16,-3-2-1 0,-10 2-3 15,-4 10-4-15,-7 9 9 16,-2 5-3-16,-1 11-5 16,0 6-6-16,7 8-22 15,6 4-4-15,9 0-2 16,9 3 3-16,8 2 9 15,4-2 15-15,5 2-141 16</inkml:trace>
  <inkml:trace contextRef="#ctx0" brushRef="#br0" timeOffset="336606.4951">4443 16653 690 0,'4'1'347'0,"7"4"-81"0,7 5-108 15,1 6-48-15,3 5-37 16,1 5-43-16,-1-1-5 16,-6 0-3-16,-1-2-3 15,-3-5-107-15,-4-5-176 16</inkml:trace>
  <inkml:trace contextRef="#ctx0" brushRef="#br0" timeOffset="336766.175">4653 16677 847 0,'-9'-2'493'0,"-9"1"-51"0,-4 1-136 16,2 10-133-16,-2 5-52 15,5 6-72-15,-3 2-19 16,1 4-20-16,0-1-5 15,4 0-91-15,5-6 250 16</inkml:trace>
  <inkml:trace contextRef="#ctx0" brushRef="#br0" timeOffset="337265.5383">5011 16507 792 0,'3'-4'371'16,"4"2"-106"-16,17 1-162 15,14-1-27-15,19 2-23 16,9-4-19-16,2 1-21 15,-5 0 0-15,-11-1-141 16,-11-2-296 0</inkml:trace>
  <inkml:trace contextRef="#ctx0" brushRef="#br0" timeOffset="337491.8811">5067 16596 695 0,'-2'4'352'16,"1"4"-93"-16,12-1-113 0,12-3 9 16,25-3-10-16,10-1-15 15,12-5-28-15,-2 1-25 16,-12 0-35-16,-6 3-31 0</inkml:trace>
  <inkml:trace contextRef="#ctx0" brushRef="#br0" timeOffset="338454.8742">5953 16692 940 0,'1'-1'292'16,"18"-5"-301"-16,27 4-46 16,55 1 6-16,22 2 23 0,52 4 1 15,25-1 1 1,40 3 7-16,21 0 4 0,23 1 43 15,11 0 13-15,16 2 9 16,12-1 4-16,5 0-29 16,-2 0-7-16,-7-3-9 15,-10-3-2-15,-18-3 2 16,-14 0-1-16,-31-1 1 16,-14 0-8-16</inkml:trace>
  <inkml:trace contextRef="#ctx0" brushRef="#br0" timeOffset="339685.1744">6468 15976 543 0,'5'2'312'15,"0"0"-28"-15,-2 0-37 16,-5-2-86-16,1 0-41 15,-2 0-73-15,-21 4-20 0,-35 1-9 16,23-7-3-16,-1-6-10 16,3 0-3-16,7 3-9 15,8 2-5-15,8 10-3 16,2 3-2-16,7 10-3 16,2 2-1-16,4 4 2 15,5 4 3-15,4 0 10 16,-1 2 4-16,-1-3 6 15,-2-6 2-15,1-9 3 16,-1-6 5-16,-2-8 9 16,1-7 0-16,1-4-5 15,5-4-7-15,10 3-23 16,6 7-6-16,7 11-1 16,0 12 3-16,-3 8 17 15,-6 5 25-15,-16 6 30 16,-10 1 15-16,-17 0 12 15,-9 0-16-15,-6-10-10 0,-6-12-8 16,-4-17-40-16,-1-14-40 16,6-15-134-16,6-2-73 15,16 2-198-15</inkml:trace>
  <inkml:trace contextRef="#ctx0" brushRef="#br0" timeOffset="340028.8149">6935 16244 465 0,'-2'-7'373'16,"0"-5"24"-16,-7 1-101 15,-5 1-37-15,-5 5-82 16,-4 5-40-16,-6 10-57 16,-1 5-30-16,0 12-44 15,1 4-10-15,11 7-12 16,6 4-3-16,19-2 3 0,11-2 0 15,17-9 7-15,5-10 20 16,4-12-109 0,2-6-99-16</inkml:trace>
  <inkml:trace contextRef="#ctx0" brushRef="#br0" timeOffset="340481.8318">7150 16297 405 0,'0'-2'232'0,"0"-4"-14"15,0 1-74-15,0 4-25 16,-1 0-12-16,0 0-8 16,0 0 7-16,-8-4-15 15,-12-2-11-15,-31-1-33 16,30 14-20-16,5 7-25 15,2 5-1-15,8 6-1 16,6 3-2-16,9 4-1 16,6-4 0-16,8-5 5 15,1-5 5-15,1-12 17 16,-2-5 19-16,-4-10 38 16,0-9 10-16,-7-8 9 0,-1-4-12 15,-1 0-36 1,-1 3-16-16,3 8-33 0,5 4-11 15,7 8-14-15,4 5-3 16,1 4 6-16,-1 3 4 16,-3 8 5-16,-3 3 2 15,-8 4 17-15,-5 3 17 16,-7 5 28-16,-7-3 11 16,-1 1-6-16,-3 0-15 15,-6-8-75-15,4 0-310 0</inkml:trace>
  <inkml:trace contextRef="#ctx0" brushRef="#br0" timeOffset="341106.7056">7773 16272 590 0,'-8'3'336'0,"-14"-1"-46"16,-5-3-48-16,0-11-78 15,-3-12-37-15,11-8-65 16,9-6-32-16,20-1-43 16,12 4-9-16,16 11 9 15,4 7 17-15,2 12 30 16,-4 11 10-16,-16 15 9 16,-4 9 1-16,-21 14 0 15,-10 4-4-15,-14 6-12 16,-9 4-9-16,0-10-8 15,2-7-30-15,12-16-51 16,5-10-7-16,10-12-14 16,5-1 20-16,10-2 42 15,5-2 6-15,11 2 8 16,3 3 7-16,6 2 2 16,-2 6-1-16,-3 0 0 0,0 4 2 15,-7-3-169-15</inkml:trace>
  <inkml:trace contextRef="#ctx0" brushRef="#br0" timeOffset="341408.1727">8085 16198 925 0,'-7'-5'408'15,"-9"1"-198"1,0 4-78-16,-2 6-62 15,0 9-28-15,0 10-35 16,0 0-8-16,7 13-5 16,2 5-2-16,10 1-1 15,10 2 2-15,6-9 5 16,5-10 6-16,8-9 32 0,3-9 15 16,7-14 38-16,2-8 20 15,-3-19 3-15,-5-6-2 16,-16-10-18-16,-11-3-18 15,-19 6-20-15,-11 5-12 16,-15 6-28-16,0 8-13 16,5 8-91-16,5 7-56 15</inkml:trace>
  <inkml:trace contextRef="#ctx0" brushRef="#br0" timeOffset="341694.7225">8271 16046 865 0,'-3'-3'392'16,"-6"-2"-184"-16,7 8-134 0,2 0-31 16,6 2-44-16,-6-5-9 15,0 0 19-15,21 4 17 16,29 32 47-16,-25-32 27 15,-14-6 42-15,0-9 7 16,-8-1-12-16,-4-6-16 16,-7-1-49-16,-6 2-20 15,-9 1-42-15,-5 7-16 0,-4 10-92 16,2 9 219 0</inkml:trace>
  <inkml:trace contextRef="#ctx0" brushRef="#br0" timeOffset="342108.2437">8638 16245 837 0,'0'-2'428'16,"-3"-4"-176"-16,4 12-111 16,-1-6-36-16,0 6-49 15,6 24 5-15,8 42-8 16,-5-25-9-16,-2-3-19 16,-1-1-6-16,-3-13 1 15,-3-5 1-15,0-10-66 16,-2-6-104-16</inkml:trace>
  <inkml:trace contextRef="#ctx0" brushRef="#br0" timeOffset="342248.8421">8476 16375 906 0,'5'4'379'16,"17"0"-213"-16,5 2-27 15,28-1-14-15,8-4-31 16,7 2-41-16,-1-3-6 0,-17 0 26 15</inkml:trace>
  <inkml:trace contextRef="#ctx0" brushRef="#br0" timeOffset="342907.8653">9103 16047 850 0,'-5'0'393'0,"2"0"-180"16,6 6-86-16,-3-6-67 16,30 16-17-16,60 47 17 15,-29-24-3-15,-12 2-5 16,-13-3-2-16,-27 3-18 15,-9 1-3-15,-16-1 0 16,-2 2-5-16,-20-14-48 0,-4-4-31 16,-4-17-37-16,1-2-6 15,17-15 29-15,11-10 18 16,20-14 20-16,14-11 4 16,22-4 24-16,8-3 21 15,4-1 30-15,-4 6 12 16,-16 1 17-16,-11 5 9 15,-24 7 1-15,-11 4-7 0,-16 18-34 16,-9 6-24-16,-6 10-28 16,-2 8-10-16,12 3-213 15</inkml:trace>
  <inkml:trace contextRef="#ctx0" brushRef="#br0" timeOffset="343329.653">9735 16283 788 0,'-15'-3'408'0,"-9"-4"-161"16,-4 7-91-16,-2 7-43 0,6 9-86 15,1 3-22-15,7 13-18 16,7 2-2-16,10 4 7 16,7 1 4-16,13-5 6 15,2-4 3-15,9-11 0 16,4-3 1-16,6-11-21 16,0-4-62-16,-2-7-256 15</inkml:trace>
  <inkml:trace contextRef="#ctx0" brushRef="#br0" timeOffset="343642.0801">9980 16440 388 0,'4'-15'329'16,"4"-10"56"-16,-9-2-94 16,-6 5-32-16,-8 1-57 15,-4 2-41-15,-7 3-56 16,1 2-29-16,-3 8-54 16,6 6-22-16,6 6-24 15,2 10-7-15,11 8-1 16,-3 5 5-16,13 2 9 15,3-2 7-15,9-7 7 16,5-4 3-16,0-10 4 0,3-8 4 16,2-9 2-16,4-4 1 15,2-2-5-15,2 4-8 16,1 5 17-16,-8 7 13 16,-4 7 29-16,-6 3 14 15,-12 4-2-15,-3 1-10 16,-8 2-16-16,-4 0-6 0,-7 1-15 15,-1-3-3-15,-1-4-68 16,-1-3-53-16</inkml:trace>
  <inkml:trace contextRef="#ctx0" brushRef="#br0" timeOffset="344152.972">10612 16164 777 0,'-16'-2'405'0,"-9"-6"-118"15,-4 10-150-15,4 8-41 16,3 6-71-16,1 6-26 15,7 8-14-15,0 6-1 16,9 14 1-16,5 2 2 16,7 2 7-16,8-4 6 15,9-18 14-15,6-3 9 16,10-17 12-16,-1-9 6 0,-1-6 5 16,-6-10 2-16,-17-9 15 15,-11-4 8-15,-19-2 3 16,-13 1-7-16,-14 4-28 15,-1 8-18-15,7 7-48 16,11 3-41-16</inkml:trace>
  <inkml:trace contextRef="#ctx0" brushRef="#br0" timeOffset="344496.4842">10825 16264 657 0,'-5'-6'433'16,"-8"-7"24"-16,5 5-267 0,-1 3-47 15,0 4-85-15,2 1-34 16,0 6-32-16,1 8-8 16,-3 9-8-16,1 10 3 15,6 16 4-15,-2-2 4 16,10 4 7-16,5-2 3 15,4-15 3-15,10-7 1 16,9-16 8-16,8-11 3 16,4-9 7-16,0-8 3 15,-5-13 6-15,-6-6 2 16,-14-12 36-16,-13-2 14 0,-19 1 24 16,-16 8 2-16,-18 8-41 15,-6 6-20-15,5 8-125 16,7 3-51-16</inkml:trace>
  <inkml:trace contextRef="#ctx0" brushRef="#br0" timeOffset="344777.6692">11172 16061 369 0,'2'-7'296'0,"-2"-1"64"16,-1 2-67-16,-4 8-105 0,-3 5-55 15,2 6-72-15,5 8-9 16,6 0-7-16,6 4 2 16,5-6 0-16,6-6 0 15,-2-8 8-15,1-5 6 16,-7-7 20-16,-10-8 8 15,-5-6-7-15,-8-3-10 16,-11-1-38-16,2 4-42 16</inkml:trace>
  <inkml:trace contextRef="#ctx0" brushRef="#br0" timeOffset="345308.756">10587 16751 483 0,'6'0'307'0,"4"1"-20"15,14 3-75-15,11-1-15 16,17-2-32-16,9 1-16 16,20-4-57-16,3 0-24 15,0-1-25-15,-4-3-27 0</inkml:trace>
  <inkml:trace contextRef="#ctx0" brushRef="#br0" timeOffset="345972.7229">7982 16999 1640 0,'-14'15'50'0,"1"-3"-24"16,-6 19 18-16,2 3-27 0,15 10-31 16,6 7-2-16,14 3 5 15,10-2 3-15,12-13 8 16,6-10 4-16,9-27 10 15,-3-9 18-15,-4-20 58 32,-10-9 24-32,-16-10 49 15,-9-3 12-15,-20 0-24 16,-9 1-18-16,-16 12-53 0,-8 2-32 16,-1 15-46-16,4 7-16 15,9 12-79-15,5 8-67 16</inkml:trace>
  <inkml:trace contextRef="#ctx0" brushRef="#br0" timeOffset="346157.5573">8396 17388 828 0,'-2'0'498'0,"-1"0"0"0,5 0-380 16,-2 0-32-16,0-2 222 16</inkml:trace>
  <inkml:trace contextRef="#ctx0" brushRef="#br0" timeOffset="346690.6833">8573 17087 822 0,'0'-3'357'0,"7"-10"-159"15,6 3-79-15,18 3-49 16,7-2-7-16,16 8-25 16,1 1-1-16,0 5 3 15,-8 3-8-15,-18 9-9 16,-11-1 0-16,-23 6-3 15,-6 3 0-15,-11 1 2 0,-4-1-2 16,2-8-1-16,1-4-6 16,7-12-21-16,5-2-14 15,11-6-15-15,11 0-2 16,10 4 7-16,7 2 9 16,7 6 8-16,-2 7 2 0,-2 6 11 31,-4 7 4-31,-13 2 17 15,-10 4 17-15,-18 2 27 16,-9-6 6-16,-12-9 4 16,1-9-14-16,-1-14-24 15,3-6-13-15,11-10-70 16,4-6-41-16</inkml:trace>
  <inkml:trace contextRef="#ctx0" brushRef="#br0" timeOffset="347915.7664">11897 16343 697 0,'3'0'305'0,"4"2"-146"0,4 12-43 16,1 15-24-16,-3 7 0 0,-2 5-10 15,-2 0-1-15,-4-9-25 16,0-6-14-16,4-9-17 16,-3-9 0-16,5-11 2 15,5-7 0-15,1-19 0 16,4-2-1-16,-1-16-8 16,0-2-3-16,-1 10-5 15,0 1 0-15,-2 18-1 16,-3 12-4-16,1 18-2 15,-1 8-4-15,-1 13-1 0,-2 5 3 16,-5 0 5-16,-2-3 2 16,0-6 2-16,2-7-1 15,3-10-6 1,7-7-14-16,1-16-16 16,5-7-1-16,1-10 3 15,2-1 11-15,-3 9 12 16,1 3-5-16,-8 18-1 15,-1 8 4-15,-1 16 4 0,-1 7 7 16,-2 6 4-16,0-1-1 16,3-2-46-16,-1-7-255 0</inkml:trace>
  <inkml:trace contextRef="#ctx0" brushRef="#br0" timeOffset="348132.4937">11878 16687 804 0,'14'-3'371'0,"23"-1"-69"16,18-1-170-16,24 5-46 15,4 0-3-15,4 4-52 16,-1 1-14-16,-15 3-43 15,-4-3-85-15</inkml:trace>
  <inkml:trace contextRef="#ctx0" brushRef="#br0" timeOffset="348595.9856">12207 17094 588 0,'-7'-12'324'16,"-8"-11"-70"-16,-8 0-78 16,-8-1-13-16,-10 6-39 0,0 10-22 15,3 12-49-15,7 4-22 16,13 7-33-16,8 2-10 16,14 4-7-16,9 3 6 15,20 1 19-15,8-1 8 16,9-4 7-16,-4 3-1 15,-16-1 12 1,-8 1 25-16,-21 2 31 16,-10-7 7-16,-21-2-6 15,-9-4-20-15,-11-11-31 16,0-4-8-16,16-10-51 16,8-6-48-16,23-4-154 15,10-2-191-15</inkml:trace>
  <inkml:trace contextRef="#ctx0" brushRef="#br0" timeOffset="348903.5562">12277 16880 507 0,'5'-7'273'16,"3"-6"-5"-16,7 0-80 16,7 7-41-16,1 5-31 15,7 9-54-15,-5 7-15 0,-8 6 9 16,-5 5 12-16,-18 4-8 16,-5 1-2-16,-7 4-16 15,2-7-17-15,11-8-17 16,3-7-3-16,14-9 1 15,8-4 2-15,9-4 3 0,6 1 2 16,0-1-4-16,-4-2 1 16,-7 5 56-16</inkml:trace>
  <inkml:trace contextRef="#ctx0" brushRef="#br0" timeOffset="354884.3816">12932 16564 743 0,'14'-1'374'0,"19"1"-139"15,11 0-59-15,14 0-90 16,-2 1-41-16,-2-2-26 15,-11 1-26-15,-11 4-184 16</inkml:trace>
  <inkml:trace contextRef="#ctx0" brushRef="#br0" timeOffset="355062.6166">12984 16635 906 0,'6'7'419'16,"5"3"-197"-16,27-1-111 15,10 3-18-15,10-4-54 16,0-1 41-16</inkml:trace>
  <inkml:trace contextRef="#ctx0" brushRef="#br0" timeOffset="355562.4996">13760 16436 884 0,'-5'-12'456'16,"-4"-12"-153"-16,7-6-125 15,3-3-41-15,18 2-81 16,8 5-22-16,19 12-18 15,7 8 4-15,6 15 1 16,-5 12-4-16,-22 17 1 16,-14 4 3-16,-32 9 4 15,-14 1 4-15,-17-3-3 16,-6-5-3-16,0-16 3 16,6-10-32-16,8-17-68 15,9-5-22-15,13-9-27 16,5-1 22-16,12 1 54 0,5 6 27 15,7 7 50-15,0 4 16 16,4 7 29-16,2 4-5 16,-1 6-26-16,5-2-9 15,1-2-22-15,5-5-3 16,5-8-157-16</inkml:trace>
  <inkml:trace contextRef="#ctx0" brushRef="#br0" timeOffset="356031.1483">14393 16478 370 0,'2'-8'271'0,"3"-9"75"15,-3-3-96-15,-3-4-38 16,-7-2-20-16,-10-5-46 16,-3 5-15-16,-9-1-30 15,-3 5-24-15,2 14-44 16,6 4-20-16,4 16-36 16,3 8-6-16,3 8 1 0,4 4 0 15,15-3 6-15,3-3 3 16,12-10 9-16,3-8 8 15,3-9 8-15,4-8 6 16,-3-4 9-16,-7-3 4 16,-4 5 8-16,-1 4-2 15,-1 14-7-15,2 8-5 16,1 9-11-16,5 4-3 16,-4 3-3-16,0 1-1 0,-8-1 3 15,-7 0 1-15,-12-4 6 16,-8 2 3-16,-12-2 5 15,-6-1 4-15,-1-10 7 16,-1-10 2-16,7-15-76 16,7-11-74-16</inkml:trace>
  <inkml:trace contextRef="#ctx0" brushRef="#br0" timeOffset="356689.8839">14781 16247 697 0,'3'2'310'0,"2"4"-138"16,5 4-47-16,-1 10-10 16,0 6-13-16,-6 7-16 15,-3 2-7-15,-3-6-22 16,-2-9-12-16,4-10-5 16,1-12 2-16,3-17-6 15,3-5-3-15,6-13-19 16,3 2-8-16,2 6-4 15,2 5 3-15,0 13 4 16,0 5 1-16,-1 9 4 16,-3 7-3-16,-3 9-3 0,-5 2 0 15,-4 5-1-15,-3-1 1 16,-2-8 3-16,1-3 3 16,1-13 4-16,1-5-1 15,7-12-8-15,2-6-4 16,13-4-9-16,0-2-2 15,5 7-2-15,2 10 5 0,-13 9 9 16,-1 5 4-16,-8 13 9 16,-3 5-1-16,-5 9-6 15,0 2-2-15,0-2-24 16,-2-3-80-16</inkml:trace>
  <inkml:trace contextRef="#ctx0" brushRef="#br0" timeOffset="356939.8747">14761 16572 663 0,'3'2'348'0,"15"1"16"0,9 1-148 16,28-3 14-16,16-1-18 16,10 2-90-16,4 1-25 15,-9 2-49-15,-8 4-22 16,-13-10-48-16,-4 0-83 16</inkml:trace>
  <inkml:trace contextRef="#ctx0" brushRef="#br0" timeOffset="357478.8017">15121 16976 797 0,'-19'-3'432'15,"-16"0"-138"-15,-14-1-88 16,-1 2-43-16,6 2-86 16,6 3-29-16,19 1-50 15,5 3-17-15,16 4-6 16,10-2 5-16,18 7 19 15,11 2 13-15,10 4 12 0,-2 1 2 16,-12 4 1-16,-8-1 8 16,-20 0 26-16,-6-2 10 15,-15-6 16-15,-10-5 1 16,-15-13-29-16,-7-6-12 16,2-15-64-16,1-5-50 15,16 2-99-15,8 0-63 16</inkml:trace>
  <inkml:trace contextRef="#ctx0" brushRef="#br0" timeOffset="357869.3373">15210 16780 587 0,'2'-5'292'0,"5"-3"-65"16,4 0-31-16,8 2-40 16,4 3-21-16,4 6-43 15,-3 3-22-15,-8 8-1 16,-8 3 10-16,-12 6-3 0,-10 3-4 15,-10 4-17-15,1 2-25 16,5-7-21-16,4 0-5 16,16-10-6-16,8-6-2 15,17-6 4-15,6-2 0 16,12-1 23-16,1 0 10 16,-4 0 8-16,-6 0 4 15,-14 3-18-15,-4-2-6 16,-14-1-31-16,-5 0-14 0</inkml:trace>
  <inkml:trace contextRef="#ctx0" brushRef="#br0" timeOffset="655258.1886">21513 13187 270 0,'-6'1'222'0,"-2"-1"84"16,5 0-72-16,5-3-35 16,12 2-17-16,19 0-62 15,14-1-14-15,31 2-54 16,10 2-26-16,4 5-36 15,-9 0-179-15</inkml:trace>
  <inkml:trace contextRef="#ctx0" brushRef="#br0" timeOffset="655601.6006">22122 13206 907 0,'10'-2'395'0,"19"-3"-202"16,15 3-33-16,17-2-47 16,7 2-39-16,4 1-42 15,1-1-5-15,-7-2-129 16</inkml:trace>
  <inkml:trace contextRef="#ctx0" brushRef="#br0" timeOffset="655914.105">22945 13184 1113 0,'8'0'423'0,"18"0"-304"16,8-3-28-16,22 2-11 15,8-3-28-15,3 2-30 16,1 0-6-16,-4-2-44 16,-3 3-84-16,0-3-294 15</inkml:trace>
  <inkml:trace contextRef="#ctx0" brushRef="#br0" timeOffset="656148.6242">23746 13188 958 0,'3'1'371'15,"14"0"-245"-15,9 0-29 16,28-2-2-16,12 0-14 15,18 0-31-15,6 0-9 16,-8 3-7-16,-12 1-79 16</inkml:trace>
  <inkml:trace contextRef="#ctx0" brushRef="#br0" timeOffset="656609.1054">22328 12691 567 0,'10'-5'367'0,"6"-4"-16"16,2 4-128-16,-1 3-24 16,-5 3-41-16,-2 5-28 15,-5 11-51 1,-4 10-24-16,0 25-41 16,-6 10-8-16,1 17-2 15,1 1 1-15,0-18-65 16,5-11-50-16,9-25-209 15</inkml:trace>
  <inkml:trace contextRef="#ctx0" brushRef="#br0" timeOffset="657055.2652">22685 12995 629 0,'3'11'291'16,"2"5"-110"-16,13 2-94 15,6-3-9-15,8-5-8 16,2 1 4-16,0-9 24 16,-4-5 11-16,-6-10 30 15,-5-10 11-15,-9-13-4 16,-5-2-5-16,-11-9-28 0,-7-4-22 0,-12 0-31 16,-7 2-10-16,-14 6-19 15,-3 6-4-15,4 14-19 16,7 8-18-16,19 15-27 15,7 6-6-15,21 15 1 16,15 3 11-16,25 7 24 16,12 3 3-16,5-2 7 15,2-1-27-15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10:04:36.1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1868 6831 510 0,'-2'-1'285'0,"-3"4"-57"16,2 7-53-16,1 18-47 16,4 8-31-16,9 8-35 15,8 1-13-15,14-13-32 16,5-8-2-16,8-22 6 0,-3-7 6 16,-10-18 10-16,-5-7 2 15,-17-10 20-15,-1-2 4 16,-14-1 5-16,0 6 4 15,-4 18-21-15,-2 11-15 16,3 26-33-16,-2 14-12 16,8 22-18-16,1 12 4 15,6 10 12-15,6 1 4 16,-5-4 7-16,0-4 1 0,-4-12 33 16,-13-9 12-16,-6-13 19 15,-5-12 11-15,-7-15-15 16,-1-8-7-16,-8-21-18 15,0-5-16-15,9-15-49 16,11 1-38-16,18 4-111 16,12 3-126-16</inkml:trace>
  <inkml:trace contextRef="#ctx0" brushRef="#br0" timeOffset="171.8242">2375 6974 1091 0,'11'0'425'0,"19"-3"-295"16,10 3-60-16,10 3-28 0,0 0-28 16</inkml:trace>
  <inkml:trace contextRef="#ctx0" brushRef="#br0" timeOffset="499.8713">3058 6914 1245 0,'-6'12'522'0,"-8"18"-307"16,-4 0-53-16,-11 3-73 15,-2-2-27-15,-6-10-28 16,-2-9-4-16,-2-12-36 16,10-10-36-16,13-14-66 15,4 3-10-15,16-6 25 16,-3 4 27-16,3 12 41 16,9-2 17-16,9 13 21 15,9 6 12-15,9 10 21 16,0 7-11-16,-1 9-15 15,-6-3-5-15,-6 1 1 16,-5-7 2-16,-6-7-89 16,1-4-418-16</inkml:trace>
  <inkml:trace contextRef="#ctx0" brushRef="#br0" timeOffset="624.8448">2884 6607 1424 0,'-3'2'536'16,"5"6"-395"-16,6 5-102 16,13 7-101-16</inkml:trace>
  <inkml:trace contextRef="#ctx0" brushRef="#br0" timeOffset="1140.3459">3142 6607 751 0,'8'0'327'0,"18"-1"-148"15,7-3-53-15,13 4-27 16,5-3-17-16,-2-2-28 15,0 3-12-15,-18-6-3 16,-13 1 4-16,-17-1-4 0,-8 2-5 16,-16 3-16-16,-3 3-12 15,-2 3-13-15,4 3-4 16,14 4-4-16,6 4-2 16,11 1 1-16,8 4 4 15,7 0 4-15,4-1 4 16,-1-1 4-16,-5-2 2 15,-8-6 5-15,-7-3 7 16,-10-3 7-16,-7-2 1 0,-4 1-4 16,-1 1-12-1,7 4-17-15,6 5-8 0,9 9-4 16,5 7 1-16,6 15 8 16,0 1 5-16,-2 3 6 15,0-1 9-15,-14-6 30 16,-3-3 8-16,-18-13 15 15,-8-2 2-15,-10-15-17 16,-4-3-6-16,12-11-39 16,21-4-56-1,5 7-138-15,0-1-134 0</inkml:trace>
  <inkml:trace contextRef="#ctx0" brushRef="#br0" timeOffset="1546.8267">3728 7031 320 0,'3'-10'226'0,"15"-8"15"16,-6-4-21-16,-3 3 12 15,-6 2 11-15,-14 0-10 16,-13 4-52-16,-7 4-39 16,-4 4-72-16,2 10-31 15,4 11-45-15,7 6-11 16,14 7-9-16,3-2 1 0,13 0 6 15,9-3 3-15,6-10 7 16,5-4 4-16,1-10 9 16,-3-4 5-16,-4-9 5 15,-5-2 3-15,-3-7 2 16,0-1 7-16,-3 6 7 16,3-1 2-16,0 14-7 15,2 5-11-15,2 9-16 16,2 5-3-16,5 1-2 15,-4 2 4-15,-3-8 4 16,1-1 4-16,-10-9 9 16,3 0 9-16,-1-9 23 15,-2-5 2-15,2-3-6 16,-2-7-8-16,-3 2-31 16,2 1-42-16</inkml:trace>
  <inkml:trace contextRef="#ctx0" brushRef="#br0" timeOffset="2178.8299">4452 6910 956 0,'-13'12'413'16,"-14"15"-222"-16,-1 7-58 16,-11-4-65-16,1 0-24 0,3-11-18 15,2-8 0-15,8-16-3 16,4-4-3-16,10-13-10 16,0-8-9-16,10-1-5 15,5-4-2-15,5 7 15 16,7 3 9-16,4 17 13 15,0 8 3-15,7 14-5 16,2 10-4-16,5 7-6 16,2 1-1-16,-1-5-2 15,-2-3 1-15,-3-15 3 16,-3-6 3-16,-3-9 4 16,-7-6 1-16,-3-9-1 15,1-2-5-15,-1-6-10 16,5 0-8-16,4 8-11 15,0 5-4-15,4 16-8 16,-5 8 1-16,-11 13 5 16,0 4 17-16,-11 4 38 15,-6 0 17-15,-5-9 13 0,-7 0-8 16,0-14-25-16,4 0-48 16,7-6-206-16</inkml:trace>
  <inkml:trace contextRef="#ctx0" brushRef="#br0" timeOffset="2350.6657">5064 6865 1490 0,'0'-2'663'0,"-3"0"-337"15,2-4-130-15,1 5-136 16,0 0-21-16,0-1-132 15,0 1-45-15</inkml:trace>
  <inkml:trace contextRef="#ctx0" brushRef="#br0" timeOffset="2488.9546">5081 7030 1673 0,'0'0'735'15,"0"-1"-389"-15,0 0-130 0,0 0-143 16,0 0-74-16</inkml:trace>
  <inkml:trace contextRef="#ctx0" brushRef="#br0" timeOffset="2926.0169">5479 6872 713 0,'12'1'387'0,"14"-1"-77"15,14 0-156-15,12-1-22 16,17-5-62-16,8 4-20 16,-6-5-44-16,-10 0-55 0</inkml:trace>
  <inkml:trace contextRef="#ctx0" brushRef="#br0" timeOffset="3074.1041">5757 6923 739 0,'-4'14'333'16,"0"15"-150"-16,4 1-46 16,6-6-64-16,7 0-22 15,4-8-26-15,2 1-84 16</inkml:trace>
  <inkml:trace contextRef="#ctx0" brushRef="#br0" timeOffset="3344.2362">6129 6959 660 0,'-6'-11'405'0,"-2"-6"-2"31,-6 3-177-31,-3 7-112 15,-1 4-35-15,-4 5-53 16,4 9-25-16,8 9-24 16,4 4-3-16,14 6 2 15,5 2 4-15,12-7 9 0,6-5 3 16,5-10 8-16,1-10 5 16,-7-10 55-16,-7-1 36 15,-16-10 60-15,-10 2 14 16,-24-2-46-16,-10-1-35 15,-10 6-61-15,0 4-88 16</inkml:trace>
  <inkml:trace contextRef="#ctx0" brushRef="#br0" timeOffset="3835.2485">7019 6879 838 0,'-12'0'404'0,"-9"4"-167"0,-2 8-109 16,3 4-43-16,1 11-61 15,6 2-21-15,13 7-17 16,2-2-1-16,18-2 4 16,5 1 4-16,5-14 15 15,2-3 10-15,-6-9 28 16,-3-7 29-16,-19-5 24 16,-7-6-4-16,-21-3-25 0,-8-1-29 15,-6 2-66-15,3-2-65 16</inkml:trace>
  <inkml:trace contextRef="#ctx0" brushRef="#br0" timeOffset="4210.4218">7201 6984 1023 0,'-7'1'442'0,"-15"7"-234"16,10 3-77-16,2 1-80 15,1 4-21-15,16-1-27 16,0 4-1-16,10-1 4 16,12-1 4-16,8-8 7 15,-1-5 2-15,1-7 5 16,-6-7 4-16,-8-4 4 16,-7-2 3-16,-6-1-6 15,-5 4-4-15,-5 1-9 16,-5 3-2-16,-4 8-2 15,-1 3-2-15,1 11-10 16,-1-1-5-16,10 4-6 16,4 2 0-16,5-3 5 15,6 1 3-15,2-6 3 16,4-3 5-16,6-7 9 0,1-2 5 16,-2-4 10-16,-4-4 1 15,-13-4-3-15,-1 1 12 16,-8-3-106-16,-2 0-99 15</inkml:trace>
  <inkml:trace contextRef="#ctx0" brushRef="#br0" timeOffset="4319.5457">7402 6793 743 0,'-5'-4'484'0,"-4"-5"-6"16,3 4-156-16,2 9-184 16,2 5-68-16,10 11-72 15,1 5-26-15,2 6-473 16</inkml:trace>
  <inkml:trace contextRef="#ctx0" brushRef="#br0" timeOffset="4522.6279">7633 6883 1201 0,'-2'0'549'0,"-2"13"-235"15,2 9-123-15,2 19-122 16,-3 9-11-16,8 12-25 15,-1 8-10-15,0 14-9 16,4 4 20-16,-7-10-61 16,0-5-2-16,6-28-63 15,0-17-83-15,2-15-122 16</inkml:trace>
  <inkml:trace contextRef="#ctx0" brushRef="#br0" timeOffset="4663.3722">7696 7169 1336 0,'11'-4'486'0,"18"-3"-402"15,3 3-44-15,4-2-51 16,1 2-128-16</inkml:trace>
  <inkml:trace contextRef="#ctx0" brushRef="#br0" timeOffset="4913.1176">8200 7006 903 0,'-4'3'424'0,"-9"8"-136"15,-5 1-102-15,-15 6-56 16,-4-1-35-16,-4-2-54 16,3-6 10-16,6-9-119 15,7-5-51-15,10-12-58 16,1-3-31-16,9-2 112 15,2 0 65-15,8 8 81 16,10 5 30-16,11 11 32 16,6 6 5-16,3 11 1 15,2 5-23-15,1 0-31 0,0 1-21 16,-4 2 15-16</inkml:trace>
  <inkml:trace contextRef="#ctx0" brushRef="#br0" timeOffset="5756.682">9030 6778 760 0,'-17'0'338'16,"-22"2"-186"-16,5 4-51 15,9 9-77-15,7 3-25 16,15 6-20-16,7 3 1 15,19-2 7-15,6-4 6 16,13-5 11-16,-6-5 5 0,-2-11 6 16,-5 0 3-16,-13-6 8 15,-3 0 1-15,-17 1-4 16,-10 2-3-16,-13 3-6 16,-7 5-2-16,-4 4 2 15,5 7-3-15,4 5-3 16,10-1 1-16,10 4 1 15,8-3 2-15,14-1 4 16,6-3-2-16,11-6 5 16,1-6 4-16,-5-7 9 15,8-6 1-15,2-3-4 16,-4-6-2-16,4 2-13 16,-12 2-7-16,-8 8 5 15,-1 6-1-15,0 11 1 16,-3 5 2-16,-3 1-7 15,-4 3-1-15,-5-4 4 16,-1-4 2-16,-1-5 10 0,2-7 7 16,-2-5 2-16,2-5 0 15,0-10-9-15,1-4-8 16,4-6-7-16,1-1-5 16,6 5 4-16,5 5 13 15,-1 10 14-15,0 10 6 16,-5 9 9-16,0 6-9 15,-4 6-8-15,3 1-5 0,-2 2-10 16,-3-1-4-16,-1 1-35 16,1-1-65-16</inkml:trace>
  <inkml:trace contextRef="#ctx0" brushRef="#br0" timeOffset="5897.5793">9608 6951 1402 0,'0'11'562'0,"0"12"-367"16,-2 4-53-16,0 7-66 15,1 1-23-15,2 1-14 16</inkml:trace>
  <inkml:trace contextRef="#ctx0" brushRef="#br0" timeOffset="6631.7986">9824 6900 840 0,'2'2'416'15,"6"2"-58"-15,14 0-276 16,7 2-1-16,16-2-20 16,-2-1-11-16,3-5-27 15,-4-2-3-15,-14-2-2 16,-5 2 1-16,-17 3-7 16,-10-3-6-16,-13 4-11 15,-12 6-5-15,-9 8-1 16,0 5 0-16,5 8 14 0,11-1 2 15,18 3 0-15,6-1 2 16,13-2-7-16,8 0-1 16,8-9 4-16,7-5 8 15,7-12-51-15,2-5-69 16,-1-11-217-16,5-5-108 16,-8-8 33-16,-4-4 78 15,-7 5 366-15,-7 4 186 16,-11 16 120-16,-6 8 31 0,-8 16-100 15,-9 3-70-15,-5 5-86 16,-7 3-38-16,0-1-46 16,0 0-11-16,-2-5-7 15,8-5 2-15,-5-15-8 16,1-6-9-16,5-13-11 16,0-5-9-16,9 0-7 15,6 2 3-15,10 3 4 16,2 6 9-16,5 12 21 15,0 6 14-15,3 13 14 16,-1 6-3-16,1 5-11 16,-1 0-6-16,8-1 339 15</inkml:trace>
  <inkml:trace contextRef="#ctx0" brushRef="#br0" timeOffset="7303.5957">10541 7007 1171 0,'24'19'437'0,"14"13"-319"0,15 21-63 15,-1 9 0-15,-5 7-8 16,-6-2-6-16,-12-5-39 16,-4-6-96-16</inkml:trace>
  <inkml:trace contextRef="#ctx0" brushRef="#br0" timeOffset="7475.3791">10881 6947 1098 0,'-17'20'483'0,"-14"11"-234"16,-7 21-126-16,-4 8-15 15,-6 5-47-15,-4 7-15 16,5-2-44-16,6 1-63 15,12-17-332-15</inkml:trace>
  <inkml:trace contextRef="#ctx0" brushRef="#br0" timeOffset="7772.1807">10949 7011 1195 0,'-4'2'468'0,"-5"5"-320"15,4 7-69-15,4 3-47 16,2 1-7-16,10 4-2 16,8-2 7-16,11-2 17 15,7-4 1-15,6-10 1 16,1-4 1-16,-9-11 2 15,-10-7 1-15,-11-3-4 16,-6-1-9-16,-9-2-35 16,1 5-44-16,-6-1-140 15,-7-4-137-15</inkml:trace>
  <inkml:trace contextRef="#ctx0" brushRef="#br0" timeOffset="7865.9258">11105 6790 783 0,'0'-4'452'16,"-4"-4"-76"-16,3 3-101 15,1 4-168-15,0 3-59 16,0-2-147-16</inkml:trace>
  <inkml:trace contextRef="#ctx0" brushRef="#br0" timeOffset="8076.6507">11285 7053 1152 0,'5'11'511'15,"5"12"-261"-15,0-1-126 16,4-1-46-16,-3-2-40 16,5-6-5-16,-2-9 4 15,2-3 6 1,1-6 5-16,-6-6-3 16,5-6-10-16,0-6-6 15,-1-2-19-15,0-5-50 16,-7 3-179-16</inkml:trace>
  <inkml:trace contextRef="#ctx0" brushRef="#br0" timeOffset="8467.1834">11750 6911 667 0,'-8'-5'347'0,"-10"-3"-80"16,-3 4-103-16,-1 12-81 15,3 7-24-15,9 3-26 16,7 2-12-16,12 0-7 16,4-2 4-16,9-3-3 15,0 1 1-15,3-8 2 16,-5-3 3-16,-7-4 4 0,-5-3 4 15,-11-2-7-15,-6 1-4 16,-18-2-10-16,0 3-6 16,-6 3 7-16,2 5 7 15,12 6 10-15,2-2 4 16,14 7 0-16,5-3 6 16,13 2 15-16,5 0 3 0,4-3 0 15,3 1-11-15,0-5-21 16,3 1-5-16,4-6-56 15,0-3 34-15</inkml:trace>
  <inkml:trace contextRef="#ctx0" brushRef="#br0" timeOffset="8826.4787">11911 6974 560 0,'4'-4'316'15,"2"1"13"-15,10 3-219 16,8-1-14-16,9 1-12 16,4 1-15-16,2-2-30 0,-2-2-11 15,-9-1-11-15,-7-2-4 16,-9 0-12-16,-10 2-11 15,-11 1-12-15,-5 4-4 16,-11 6 6-16,-4 4 9 16,3 6 17-16,3 3 5 15,11 4 4-15,4 2 8 16,8-1-7-16,2-1-1 16,13-2-1-16,7-3-5 0,11 0-1 15,3-4 1-15,1-7-44 16,-3-7-98-16</inkml:trace>
  <inkml:trace contextRef="#ctx0" brushRef="#br0" timeOffset="9201.3835">12459 7077 685 0,'6'2'395'0,"2"-2"-66"16,-2 7-100-16,-9 4-137 16,-6 2-29-16,-7 3-34 15,-3-1-5-15,-9-6-5 16,2 0 2-16,-2-9 1 15,7-5-14-15,7-8-26 16,4-3-6-16,9-3-14 16,2 1 9-16,8 1 16 15,4 3 5-15,6 8 12 0,0 0 8 16,-1 13 21-16,1 2 3 16,-5 9 5-16,2 7 1 15,2-1-7-15,2-1-4 16,5-5-4-16,3-8 0 15,2-10 4-15,-1-5 1 16,-3-11-1-16,-2-5 0 16,-6-6-4-16,-2-1-2 15,-4 2-16-15,-4 5 18 16,-1 10-2-16,0 9-5 0,-6 8 10 16,4 7-24-16,0 8-6 15,-2 4 0-15,4 5-25 16,1-2-39-16</inkml:trace>
  <inkml:trace contextRef="#ctx0" brushRef="#br0" timeOffset="9701.3243">13206 7184 968 0,'2'11'378'0,"-5"16"-260"16,-5 0-46-16,-10-1-98 15</inkml:trace>
  <inkml:trace contextRef="#ctx0" brushRef="#br0" timeOffset="10061.4652">13856 7053 845 0,'-11'8'418'0,"-6"7"-120"0,-14 3-172 16,0 6-26-16,-3-2-41 16,2-5-11-16,4-9-17 15,2-6-1-15,7-10-2 16,3-6-4-16,10-6-15 15,6-4-9-15,10-3-7 16,3 4 7-16,10 9 13 16,-2 7 8-16,5 13 7 15,-2 9-8-15,0 10-6 16,1 6-3-16,-6 4 0 16,0 0 38-16,-4-7-125 15,2-5-118-15</inkml:trace>
  <inkml:trace contextRef="#ctx0" brushRef="#br0" timeOffset="10194.2673">13737 6796 1406 0,'-4'0'477'0,"7"2"-408"15,2 7-128-15</inkml:trace>
  <inkml:trace contextRef="#ctx0" brushRef="#br0" timeOffset="10475.1057">14039 7110 788 0,'10'7'468'16,"10"5"-26"-16,3-2-225 16,0-7-119-16,-3-3-27 15,0-6-25-15,-4-6-6 16,1-7-11-16,-2-4-13 15,-10-5-41-15,-2-2-14 16,-13-3-16-16,-5 5-3 16,-5 14 17-16,-6 14 5 15,2 15-3-15,-2 11 3 0,6 8 9 16,6 2 3-16,12 8 13 16,5 2 4-16,6 1 8 15,1 4 3-15,-6 0 2 16,1-4 1-16,-2-8-46 15,-1-6-144-15</inkml:trace>
  <inkml:trace contextRef="#ctx0" brushRef="#br0" timeOffset="10756.2848">14613 7041 936 0,'1'9'455'0,"-2"6"-159"16,-4 6-62-16,-11 0-83 0,-9-3-37 16,-10-2-53-16,-2-7-11 15,3-9-35-15,4-2-23 16,8-11-36-16,3-1-9 16,11-3 2-16,5-1 12 15,10 3 18-15,7 3 3 16,9 10 18-16,3 6 9 15,3 15 22-15,-1 5 3 16,1 11-11-16,-3 0-2 0,2-1 64 16</inkml:trace>
  <inkml:trace contextRef="#ctx0" brushRef="#br0" timeOffset="11146.97">15162 6931 1101 0,'2'13'391'16,"1"21"-319"-16,3 8-35 0,-2 4 1 16,3 0-3-16,-2-7-10 15,3-4-9-15</inkml:trace>
  <inkml:trace contextRef="#ctx0" brushRef="#br0" timeOffset="11412.3838">15466 7011 1178 0,'-11'-3'489'0,"-14"1"-291"16,2 2-83-16,6 7-79 15,3 4-25-15,13 11-29 16,8 3-4-16,16-2 8 15,6-1 7-15,7-11 14 0,-1-4 9 16,-11-7 21-16,-6-6 12 16,-21-3 5-16,-13-1-6 15,-22-3-25-15,-6 1-6 16,-7 3-77 0,6 2-103-16</inkml:trace>
  <inkml:trace contextRef="#ctx0" brushRef="#br0" timeOffset="11568.9678">15601 7035 1003 0,'11'9'487'0,"13"9"-149"15,2 9-142-15,7 9-88 16,-1 2-35-16,2 3-45 16,-4 3-9-16,-6-5-145 15,-2-3-161-15</inkml:trace>
  <inkml:trace contextRef="#ctx0" brushRef="#br0" timeOffset="11740.4237">15887 6988 1069 0,'-9'-2'528'0,"-20"10"-169"15,-3 12-133-15,-9 15-111 16,-4 7-38-16,0 7-42 0,1 4-16 15,3 8 24-15,4 1-65 16,4-4 202-16</inkml:trace>
  <inkml:trace contextRef="#ctx0" brushRef="#br0" timeOffset="12033.1499">16004 6979 900 0,'-2'0'451'16,"-2"2"-150"-16,-2 7-157 15,2 7-105-15,4 4-15 0,5 1 19 16,4 3 8-16,13-4 4 15,1-4 0-15,2-6-7 16,5-9-4-16,-5-8 4 16,-5-7-1-16,-5-3-9 15,-5-2-17-15,-9 3-105 16,-4 7-466-16</inkml:trace>
  <inkml:trace contextRef="#ctx0" brushRef="#br0" timeOffset="12155.3159">16109 6809 1310 0,'-5'-7'587'0,"-2"-6"-304"15,1 7-143-15,6 12-146 16,8 9-81-16</inkml:trace>
  <inkml:trace contextRef="#ctx0" brushRef="#br0" timeOffset="12670.5295">16488 6939 1025 0,'-15'-4'432'15,"-11"-3"-270"-15,1 7-57 16,9 5-81-16,5 9-16 0,12 6-8 16,10-1 2-16,10 6 5 15,2-5 2-15,2 0 5 16,-2-4 0-16,-8-8 6 16,0-3 2-16,-9-4 8 15,-6-1-5-15,-12-1-10 16,-5-4-3-16,-7 2-12 15,-2 0 0-15,7 3-2 16,4 2-7-16,7 3-6 16,5 1-1-16,6 7 0 15,2-1 4-15,12 1 7 16,0 2 2-16,7-5 6 16,3-5 3-16,-2-5 3 15,3-6 2-15,-1-9-2 16,-2 0 0-16,-1-7-5 15,-2 1 0-15,-7-1 0 16,-2 2-1-16,-4 11 27 16,-7 2 8-16,-2 12 22 0,1 5 13 15,2 7-16-15,7 7-7 16,5 4-23-16,3-1-9 16,6-6-34-16,-2-1-65 15</inkml:trace>
  <inkml:trace contextRef="#ctx0" brushRef="#br0" timeOffset="13209.0068">17539 7059 706 0,'0'-5'361'0,"-6"-3"-80"16,2-3-52-16,-11 0-50 15,-7 2-24-15,-8 2-67 16,-3 6-31-16,3 5-56 15,4 6-17-15,12 11-18 16,7 1 0-16,19 4 9 16,10-2 16-16,16-5 34 15,3-3 22-15,2-9 39 16,-11-4 9-16,-13-6 25 0,-9-5-5 16,-14-7-31-16,-4-1-21 15,-9-2-97-15,-3-1 101 16</inkml:trace>
  <inkml:trace contextRef="#ctx0" brushRef="#br0" timeOffset="13646.4017">18123 6718 993 0,'7'-9'461'0,"14"-8"-202"16,8 5-43-16,12 12-65 15,9 8-45-15,0 17-58 0,-7 3-13 16,-24 11-16-16,-17 3-1 16,-32 5 5-16,-14 2 3 15,-12 1-2-15,-2-6-2 16,12-13-7-16,9-2-3 15,20-18-12-15,12 1-7 16,20-4-3-16,8-4-1 16,22 3 7-16,5-2 2 15,12-3 15-15,7 1-38 16,-5-8 241-16</inkml:trace>
  <inkml:trace contextRef="#ctx0" brushRef="#br0" timeOffset="13943.5713">18633 6743 871 0,'-15'-15'395'0,"-15"-13"-198"16,2 9-42-16,4 14-85 16,5 5-17-16,4 11-22 15,5 2-5-15,13 6-10 16,8 3-6-16,10-3-3 15,4 0 4-15,5-9 7 16,-1-5 5-16,2-9 5 0,-3-1 7 16,-6-8 16-16,-5-1 0 15,-8 6 31-15,-6-3-3 16,-7 11-31-16,-4 2-10 16,-2 11-45-16,2 3-6 15,6 3-76-15,5 3-83 16</inkml:trace>
  <inkml:trace contextRef="#ctx0" brushRef="#br0" timeOffset="14263.2694">18458 7022 1209 0,'2'1'492'0,"11"0"-316"15,11 2-46-15,20-4-65 16,12-1-26-16,7 2-26 16,-4 0 23-16,-9 2-114 15,-12 0-92-15</inkml:trace>
  <inkml:trace contextRef="#ctx0" brushRef="#br0" timeOffset="14435.0125">18483 7121 873 0,'7'0'436'0,"20"1"-149"16,11 1-62-16,17-1-116 16,5 0-36-16,1 1-45 15,-6 2-13-15</inkml:trace>
  <inkml:trace contextRef="#ctx0" brushRef="#br0" timeOffset="15059.8712">19287 6922 873 0,'-3'14'377'15,"0"6"-160"-15,-4 23-174 16,-1 7-1-16,1 3 9 16,0 0 2-16,5-13-1 0,-2-5-5 15,3-15-9-15,1-9 16 16,0-22 9-16,0-9-5 15,0-21-13-15,0-5-20 16,-7-11-13-16,1-10 3 16,-2-3-3-16,0 7-3 15,6 20-7-15,1 16-2 16,6 26-13-16,3 10-3 16,7 15-7-16,4 11-1 15,9 10 10-15,5 2 3 0,6 2 9 16,0-6 2-16,0-8 5 15,-1-4 4-15,-4-14 7 16,1-7 8-16,-9-13 18 16,-3-9 11-16,-10-12 28 15,-6-6 1-15,-12-12-8 16,-7-6-13-16,-4-1-40 16,-2 2-14-16,9 15-63 15,2 12-73-15</inkml:trace>
  <inkml:trace contextRef="#ctx0" brushRef="#br0" timeOffset="15403.5424">19863 7049 921 0,'-8'-3'415'0,"-5"-5"-181"0,-5 6-171 16,-1 4-40-16,2 11-34 16,0 5-5-16,8 10 1 15,6-1 3-15,13-3 9 16,7 0 10-16,12-9 36 15,4-3 16-15,-1-14 50 16,0-6 16-16,-16-9-5 16,-8-3-6-16,-8-2-47 15,-6 2-27-15,-14-1-25 16,-3 0-58-16</inkml:trace>
  <inkml:trace contextRef="#ctx0" brushRef="#br0" timeOffset="15552.1326">19824 6839 1377 0,'-4'-9'622'0,"-4"-11"-295"15,-1 5-141-15,3 7-143 16,4 6-37-16,3 5-98 16,5 6-33-16</inkml:trace>
  <inkml:trace contextRef="#ctx0" brushRef="#br0" timeOffset="15770.8431">19974 6901 1187 0,'0'7'458'0,"3"21"-310"0,2 9-59 16,4 18-20-16,6 11-6 15,-5 7-15-15,2 7-10 16,-10 5-8-16,-3-1-2 16,-2-18-26-16,-4-12-29 15,2-24-88-15,1-12-82 16</inkml:trace>
  <inkml:trace contextRef="#ctx0" brushRef="#br0" timeOffset="15927.0781">20041 7241 1425 0,'10'-4'502'0,"13"-5"-442"16,7 4-44-16,7 4-46 16,0 1-67-16</inkml:trace>
  <inkml:trace contextRef="#ctx0" brushRef="#br0" timeOffset="16270.7257">20429 7126 1086 0,'0'-10'468'0,"-6"-12"-266"16,-1 1-62-16,-8 6-80 0,-2 4-29 15,-2 6-28-15,-1 7-8 16,3 8-17-16,4 5 0 15,8 3 5-15,5-1 6 16,11-3 18-16,0-4 10 16,5-5 15-16,2-5 5 15,3-6 0-15,-1-3 0 16,4 1-13-16,3 0-6 16,5 4-7-16,6 3-4 0,-2 5 0 15,-5 4 5-15,-9 3 9 16,-7 2 3-16,-9-1 0 15,-3 6-6-15,-8-1-5 16,-6 3-1-16,-7-1 4 16,-9-3 1-16,-2-6 10 15,1-6-25-15,4-5-108 16</inkml:trace>
  <inkml:trace contextRef="#ctx0" brushRef="#br0" timeOffset="16567.5504">21087 7053 1415 0,'-3'-1'587'15,"0"-1"-366"-15,3 1-72 16,0-1-94-16,0 2-26 0,0-1-21 16,0 0-3-16,3 1-73 15,4 0-87-15</inkml:trace>
  <inkml:trace contextRef="#ctx0" brushRef="#br0" timeOffset="16895.5698">21037 7247 879 0,'-4'-1'486'0,"1"1"-69"0,-1 0-106 15,3 0-105-15,0 0-31 16,0 0-57-16,0 0-21 16,1 0-36-16,0 0-14 15,0 0-19-15,0 0 13 16</inkml:trace>
  <inkml:trace contextRef="#ctx0" brushRef="#br0" timeOffset="18715.9828">2727 8124 883 0,'-21'-1'417'0,"-15"0"-161"16,-11 0-116-16,-16-2-26 15,-23-1-49-15,-5 0-26 16,-11 0-23-16,8 3-8 15,21 1-8-15,11 0-3 16,31 2-15-16,13 0-14 16,29 7-17-16,9 1-2 15,25 4 11-15,14 2 17 0,8 2 19 16,10 4 4-16,-2 3 6 16,-4 2 2-16,-15 2 6 15,-14 3-1-15,-30 4 2 16,-15 4-1-16,-28 6 1 15,-22 2-1-15,-14 5-2 16,-7-4-2-16,2 0-2 16,7-8-1-16,24-9-4 15,10-5-2-15,22-10-5 16,13-3 0-16,18-8 8 16,13-2 4-16,19-3 7 15,13 1-1-15,16 1-7 16,2 1-2-16,5-4 5 15,-4 0-116-15</inkml:trace>
  <inkml:trace contextRef="#ctx0" brushRef="#br0" timeOffset="18966.256">2921 8268 1334 0,'1'11'485'0,"-1"20"-380"15,8 13-77-15,7 21 3 16,-5 6 6-16,4-2 9 16,-4-5-1-16,-4-7-3 15,0-6-5-15,-2-16-15 16,-1-9-21-16,-6-23-125 15,-1-11-153-15</inkml:trace>
  <inkml:trace contextRef="#ctx0" brushRef="#br0" timeOffset="19106.5168">2805 8207 1106 0,'7'-14'477'0,"13"-11"-266"15,5 5-67-15,19 8-71 16,7 4-39-16,13 4-33 15,3 4-2-15,3 6-30 16,1 7-72-16</inkml:trace>
  <inkml:trace contextRef="#ctx0" brushRef="#br0" timeOffset="19309.9173">2911 8656 992 0,'22'0'373'0,"23"-4"-274"16,9-1-53-16,14 0-26 15,-1-1 61-15</inkml:trace>
  <inkml:trace contextRef="#ctx0" brushRef="#br0" timeOffset="19684.5085">3294 8690 948 0,'1'5'354'0,"3"9"-259"0,4 1-14 16,10 4-5-16,2-3-11 16,6-7-22-16,3-3-5 15,-6-11-3-15,0-6-1 16,-8-1 1-16,-8-7 0 16,-6 7-6-16,-1 0-2 15,-1 2-12-15,1 7-18 16,2 8-18-16,2 6-7 0,4 21-4 15,4 7 11-15,4 17 12 16,-2 8 4-16,-5 4 4 16,-9-3-15-16,-13-7 52 15,-7-6 9-15,-20-15 20 16,-6-6 23-16,-12-18-36 16,-4-11-4-16,8-17-70 15,7-12-41-15</inkml:trace>
  <inkml:trace contextRef="#ctx0" brushRef="#br0" timeOffset="20215.6309">2974 7927 997 0,'3'1'399'0,"12"0"-242"16,9 2-64-16,29-2-34 15,10-1-15-15,11 0-24 16,3-2-7-16,-15 3-35 16,-11 3-16-16,-20 4-21 15,-11 2-11-15,-14-5 8 16,-8-3 5-16,-10-5 15 15,-6-7 11-15,-3-5 26 16,0-2 11-16,4-2 18 16,9 4 7-16,8 2 4 15,6 5 6-15,9 4-10 16,3 4-5-16,3 9 0 16,0 6 10-16,-6 6 38 15,-6 6 23-15,-9 0 14 0,-6-5-12 16,2-1-25-16,1-8 450 15</inkml:trace>
  <inkml:trace contextRef="#ctx0" brushRef="#br0" timeOffset="20606.4771">3918 8471 991 0,'8'4'398'0,"11"0"-217"0,8 1-96 15,11-3-27-15,9 1-13 31,7-6-31-31,1 3 46 16,-2-1-198-16</inkml:trace>
  <inkml:trace contextRef="#ctx0" brushRef="#br0" timeOffset="20778.2621">3954 8614 726 0,'9'0'389'15,"0"-1"-10"-15,19 0-270 32,11 0-22-32,16 1-26 15,3 0-23-15,13 4-35 0,-6 2-81 0</inkml:trace>
  <inkml:trace contextRef="#ctx0" brushRef="#br0" timeOffset="21293.5091">4541 8394 1096 0,'4'9'420'15,"7"13"-302"-15,3 7-35 31,-1 6-11-31,-4-3 0 16,-8 2-3-16,-2-6-5 0,-5-5-9 0,5-2-13 16,-2-13 0-16,-2-8-1 0,5-12-12 15,0-5-12-15,7-12-34 16,2-6-17-16,10-3-3 31,2-4 4-31,3 10 12 0,2 10 21 0,1 16 17 16,-2 10 10-16,1 16 11 15,-6 6-8-15,-6 0-8 16,-5 2-6-16,-9-7-4 16,0 1 0-16,-5-4 4 15,0-3 0-15,5-5-3 32,1-10-11-32,6-8-13 15,2-8-8-15,5-10-9 16,3-3 6-16,8 1 5 0,-1 3 4 0,2 9 3 31,-6 6 5-31,-5 13 20 16,-2 8 9-16,-8 10 20 0,3 4-2 0,-2 3-11 0,-1-1-8 15,-1 0-7 1,1-4-3-16,2-2-93 0</inkml:trace>
  <inkml:trace contextRef="#ctx0" brushRef="#br0" timeOffset="21762.1457">5473 8536 681 0,'0'-8'397'0,"-1"-12"-44"16,0 1-69-16,-7-8-93 31,-2-2-35-31,-3-2-45 0,-7 2-14 0,-7 12-24 16,-5 9-12-16,-9 14-32 16,0 8-13-16,6 11-22 31,5 6-10-31,16 5-7 0,7 1-1 0,15-3 8 15,6-4 5-15,12-4 11 16,8-9 4-16,5-7 6 0,5-7 3 16,-5-15 3-16,-6-2 1 15,-8-9-9-15,-8-2-4 16,-4-1-3-16,-5 0-1 16,-11 3 7-16,-2 6 3 15,-7 12 3-15,2 6-3 16,5 14-7-16,4 4-6 15,1 4-10-15,2 7 1 16,3 4 7-16,7-2 3 0,6 3-73 16,6-7-27-16</inkml:trace>
  <inkml:trace contextRef="#ctx0" brushRef="#br0" timeOffset="22105.8265">5652 8637 864 0,'0'1'382'15,"0"1"-166"-15,1 0-152 16,-1-2-36-16,0 0-16 16,0 0-4-16,3 5 3 15,5 7 21-15,38 24 52 16,-29-36 26-16,1-6 29 31,2-8-8-31,-3-4-34 0,3-2-20 0,-5 0-24 16,-4 3-12-16,-4 9-11 15,-1 4-11-15,-3 8-21 0,3 7-5 16,2 9-10-16,-2 7 3 16,4 10 3-16,-2 3 3 15,0 13 1-15,-3 4 3 16,-10-2 9-16,-5-4 4 16,-21-14 12-16,-11-8 3 15,-13-12 5-15,-5-3-6 16,7-12-4-16,6-3 14 15,18-15-79-15,9-6-57 0</inkml:trace>
  <inkml:trace contextRef="#ctx0" brushRef="#br0" timeOffset="22715.0452">5245 8129 589 0,'-3'0'324'0,"-1"0"-64"0,11 0-101 15,10 0-10-15,20 0-46 16,10 1-28-16,17 1-29 16,5-1-6-16,5 2-14 15,-2 0-1-15,-10-3-1 16,-9 0 0-16,-20-1-39 16,-13-2-37-16,-20-7-135 15,-9 1-82-15,-11-3-2 16,-5-3 38-16,2-2 155 15,1 2 85-15,12 4 67 16,4 3 13-16,14 8 22 16,6 2 13-16,6 7 19 15,3 5 8-15,0 7 12 16,-4 0 15-16,-11 1 23 16,-6-1-3-16,-18-1-36 0,-5 0-34 15,-6-2-44-15,0-1 339 16</inkml:trace>
  <inkml:trace contextRef="#ctx0" brushRef="#br0" timeOffset="25253.2216">6611 8486 673 0,'-6'0'386'0,"-4"1"-67"16,7 1-70-16,16-2-86 15,12 2-29-15,33-3-34 16,16 2-16-16,20 0-42 15,10 0-13-15,-3 1 17 16,-12 0-73-16,-17 1-182 16,-14 1-193-16</inkml:trace>
  <inkml:trace contextRef="#ctx0" brushRef="#br0" timeOffset="25472.058">6718 8600 877 0,'14'0'363'0,"23"-4"-226"0,16 3-2 15,21-6-31-15,10 2-30 16,9 3-32-16,-4-1-12 15,-12 7-102-15,-15-1-237 16</inkml:trace>
  <inkml:trace contextRef="#ctx0" brushRef="#br0" timeOffset="25675.2794">7305 8412 977 0,'15'11'398'0,"19"11"-234"16,-2 0-32-16,-7 3-28 15,-4-5-17-15,-18-1-33 16,-4 2-11-16,-15-3-45 16,-8 2-124-16</inkml:trace>
  <inkml:trace contextRef="#ctx0" brushRef="#br0" timeOffset="26003.2886">6863 8392 649 0,'-16'7'373'0,"-18"4"-18"0,-15 15-209 16,-2 1-40-16,-2 8-41 15,12-2-18-15,19-5-44 16,9-3-12-16,24-1 20 15,11 0 28-15,31-4 51 16,15 1 16-16,9-7-15 16,1 0-9-16</inkml:trace>
  <inkml:trace contextRef="#ctx0" brushRef="#br0" timeOffset="36600.7086">8103 8135 933 0,'1'-4'412'0,"2"4"-203"16,0 8-75-16,-1 27-79 16,-3 21-10-16,-2 32-17 15,3 8 0-15,-3-1-2 16,6-9-3-16,7-30-54 15,-2-13-82-15</inkml:trace>
  <inkml:trace contextRef="#ctx0" brushRef="#br0" timeOffset="36756.9908">8072 8138 894 0,'10'-2'405'0,"11"-1"-163"15,24 2-157-15,10 1-30 16,15 0-31-16,3-1 26 16,-7 5-217-16</inkml:trace>
  <inkml:trace contextRef="#ctx0" brushRef="#br0" timeOffset="36944.4433">8167 8404 917 0,'22'4'368'16,"17"0"-254"-16,22 0-57 15,12-4-14-15,9 0-87 16</inkml:trace>
  <inkml:trace contextRef="#ctx0" brushRef="#br0" timeOffset="37209.8545">8469 8735 882 0,'0'-12'395'0,"0"-9"-160"16,6-5-137-16,2 1-3 15,-2 3 30-15,1 6 4 16,-5 13-27-16,0 8-17 0,-3 20-53 16,-2 6-15-16,-3 11 0 15,1 2-3-15,5-5-16 16,10-1-76-16</inkml:trace>
  <inkml:trace contextRef="#ctx0" brushRef="#br0" timeOffset="37584.5488">8686 8679 886 0,'-3'-3'474'15,"-4"-3"-88"-15,7 10-287 16,1 7-48-16,12 7-53 16,1 3-1-16,11 0 5 15,2-7 4-15,1-7 8 0,0-7 6 16,-4-10 12-16,-10-6 6 16,-5-8 2-16,-4-3-2 15,-7 2-12-15,4 3-5 16,-4 9-18-16,1 10-13 15,-1 13-15-15,-1 11-5 16,4 16 2-16,1 11 7 16,3 12 12-16,-2 4 3 15,-3-2 13-15,-2-10 10 0,-9-12 20 16,-4-11 13-16,-11-15 4 16,-2-7 2-16,-9-15-15 15,3-7-36-15,-4-19-134 16,1-12-137-16</inkml:trace>
  <inkml:trace contextRef="#ctx0" brushRef="#br0" timeOffset="38037.8238">8098 7909 733 0,'-3'4'309'0,"1"6"-171"16,5 1-40-16,23 2-22 15,15-1 12-15,27 0 13 16,16-2 0-16,14-6-35 16,3-2-15-16,-6-2-23 15,-11-1-22-15,-19-6-48 16,-16-1-61-16,-24-1-354 16</inkml:trace>
  <inkml:trace contextRef="#ctx0" brushRef="#br0" timeOffset="38435.2184">8717 7864 932 0,'9'4'434'0,"13"9"-177"0,7 4-63 16,8 2-72-16,0-1-35 16,0-1-46-16,-8-3-8 15,-13-1-1-15,-10 1 31 16,-17-1 14-16,-8 2-3 16,-10 2-12-16,-4 4-14 15,-1 2 0-15</inkml:trace>
  <inkml:trace contextRef="#ctx0" brushRef="#br0" timeOffset="38919.7406">9377 8272 1003 0,'0'-1'503'16,"3"-2"-180"-16,1 15-170 16,2 9-61-16,1 17-61 15,0 6-8-15,1 6-13 16,-4 0-1-16,2-9-5 16,-2-6-70-16</inkml:trace>
  <inkml:trace contextRef="#ctx0" brushRef="#br0" timeOffset="39086.7648">9276 8470 1160 0,'1'-3'501'0,"14"-2"-239"0,6 2-119 0,21-2-70 15,15 2-23-15,22-2-26 16,8 3-51-16</inkml:trace>
  <inkml:trace contextRef="#ctx0" brushRef="#br0" timeOffset="39477.3316">9978 8099 1140 0,'4'9'421'0,"-2"21"-317"16,3 14-29-16,2 30 11 16,-3 9-16-16,2 9-27 15,-1-2-2-15,-1-19-15 16,3-11-5-16,5-26-52 15,3-11-71-15</inkml:trace>
  <inkml:trace contextRef="#ctx0" brushRef="#br0" timeOffset="39648.8693">9831 8131 890 0,'4'-3'389'0,"9"0"-158"15,23 2-111-15,15 0-2 16,27-1-24-16,5-3-23 0,3 3-47 16,0 1-8-16,-16 1-90 15,-3 4-399-15</inkml:trace>
  <inkml:trace contextRef="#ctx0" brushRef="#br0" timeOffset="39852.3027">9973 8510 1281 0,'15'-1'447'0,"25"0"-409"16,15 1-12-16,17-4-9 15,3 4-19-15</inkml:trace>
  <inkml:trace contextRef="#ctx0" brushRef="#br0" timeOffset="40508.2406">10662 8647 1002 0,'0'-2'423'0,"0"-1"-227"15,4 8-120-15,-4-5-36 16,0 0-20-16,6 9-5 16,44 32-5-16,-35-33 2 15,3-8 9-15,3-4 6 16,-9-9 7-16,-1-5 1 15,-6-1-6-15,-2-3-5 0,0 6-11 16,-3 6 1-16,5 11-11 16,-6 7-3-16,1 14-3 15,0 8-9-15,0 16 7 16,5 13-2-16,-4 15 7 16,2 3-1-16,-5-3 12 15,-6-10 20-15,-6-18 30 16,2-5 22-16,-15-17 9 15,2-7-7-15,-10-18-18 16,-1-7-23-16,12-13-47 16,0-5-45-16,17-3-160 15</inkml:trace>
  <inkml:trace contextRef="#ctx0" brushRef="#br0" timeOffset="41054.7883">10035 7789 666 0,'-8'2'395'16,"-6"3"1"-16,20-3-300 0,10 4-26 15,28-2-41-15,12 2 11 16,17-1-2-16,4-1-3 16,5 2-3-16,-16 1-9 15,3 1-19-15,-5-2-24 16,-24-5-73-16,0-3-79 16,-29-7-281-16</inkml:trace>
  <inkml:trace contextRef="#ctx0" brushRef="#br0" timeOffset="41195.7279">10566 7718 309 0,'5'3'211'0,"8"8"-3"16,3 3 13-16,3 10-24 15,0 6-3-15,-5 4 25 16,-5-1 2-16,-13-1-35 16,-2-4-33-16,-7-7-71 15,-3-6-8-15,0-6-147 16</inkml:trace>
  <inkml:trace contextRef="#ctx0" brushRef="#br0" timeOffset="41773.6423">11295 8403 860 0,'1'-1'381'0,"6"1"-174"15,6 0-68-15,17 0-72 16,9 4-6-16,21-6-24 16,9 1-12-16,-2-1-39 15,-3-3-61-15,-21 5-197 16</inkml:trace>
  <inkml:trace contextRef="#ctx0" brushRef="#br0" timeOffset="41976.7468">11373 8521 762 0,'3'3'385'0,"1"1"-102"16,17-1-118-16,10 1-17 15,18-3-29-15,9 0-24 16,8 1-45-16,-5 1-22 15,-15-3-42-15,-8 2 16 16</inkml:trace>
  <inkml:trace contextRef="#ctx0" brushRef="#br0" timeOffset="45779.8108">10316 8628 833 0,'3'-10'379'0,"3"-17"-163"15,9 5-56-15,10 2-55 16,6 1-18-16,4 14-30 16,-1 5-16-16,-6 17-13 15,-11 6-3-15,-17 9-1 16,-13 6 2-16,-20 3 2 16,-3-1-2-16,-1-8 0 15,5-9 0-15,12-16-5 16,6-4-6-16,12-4-20 15,4-1-9-15,10-2 12 16,6 3 13-16,10-1 39 16,3 2 11-16,5 3-5 15,-3 1-10-15,-7 3-3 16,-3-3-471-16</inkml:trace>
  <inkml:trace contextRef="#ctx0" brushRef="#br0" timeOffset="46990.7573">12048 8349 814 0,'6'-1'376'0,"7"2"-164"0,4 8-57 15,4 19-56-15,-2 5-13 16,-4 14-13-16,-11-3-2 15,-4-3-19-15,-4-7-6 16,-5-13-10-16,6-7-4 16,1-15 2-16,7-10-1 15,5-16-5-15,6-3-6 16,1-8-8-16,4 1 0 0,3 7 13 16,1 3 0-16,0 17-4 15,-4 9-2-15,-3 11-14 16,-4 13 0-16,-8 7 1 15,-2-1-1-15,-4 2-2 16,0-5 0-16,0-8-2 0,2-5-3 16,8-11-7-16,3-9 0 15,10-14 1-15,1-6 4 16,-1-9 3-16,-8 0 2 16,10 9 4-16,1 3 2 15,-2 16 0-15,6 8 1 16,-15 17-5-16,-4 9-1 15,-5 9 1-15,-4-1-1 0,-2-1 38 16,0-4-76-16,4-3-558 16</inkml:trace>
  <inkml:trace contextRef="#ctx0" brushRef="#br0" timeOffset="47522.2578">13054 8467 767 0,'1'-4'422'16,"2"-10"-72"-16,-1 4-58 15,-3-3-93-15,-4-2-33 16,-3-1-62-16,-6-3-20 16,-11-4-28-16,-6-1-11 15,-6 5-20-15,-2 4-15 16,8 15-33-16,1 6-16 0,7 18-8 15,5 9 2-15,10 9 13 16,4-2 8 0,14-6 7-16,7-4 5 0,12-12 8 15,7-4 3-15,3-11 5 16,1-3 5-16,-6-14 3 16,-3-3 3-16,-7-6 0 15,-3-2 0-15,-8 4-2 16,-4 4 11-16,-7 13 12 15,-3 2-2-15,-1 13 0 16,-1 7-14-16,-1 3-17 16,4 7-2-16,2-2 10 15,6-3-33-15</inkml:trace>
  <inkml:trace contextRef="#ctx0" brushRef="#br0" timeOffset="47943.1066">13302 8539 703 0,'-1'5'368'15,"-5"4"-69"-15,3 3-102 0,4 6-69 16,2-2-26-16,9 3-40 15,1-2-8-15,3-10-6 16,-1-4 5-16,2-8 2 16,-1-8-1-16,-2-6-7 15,-1-1-9-15,-6 0-13 16,-4 3-5-16,-2 3-18 16,0 6-15-16,0 16-17 15,1 5-4-15,-1 19 5 16,1 7 11-16,3 11 9 15,-1 10 5-15,-3 11 4 16,-2-1 3-16,-10-5 7 16,-6-10 7-16,-16-21 28 15,-1-5 6-15,-7-21 8 16,2-5-2-16,8-11-27 16,3-8-12-16,10-13-52 15,7-4-56-15,11-19-357 16</inkml:trace>
  <inkml:trace contextRef="#ctx0" brushRef="#br0" timeOffset="48544.1133">12862 8067 792 0,'-5'-2'342'0,"-3"-1"-175"16,8 1-67-16,23 3-33 15,14 2 7-15,24-2 3 16,14 4-3-16,9-1-20 15,-3 0-18-15,-3 3-14 16,-11-5-2-16,-11-3 7 16,-8-2-23-16,-22-5-46 15,-5-2-37-15,-17-3-33 16,-8-4 21-16,-13-2 46 16,-4-1 33-16,-2 2 32 15,2 2 4-15,10 5-4 16,5 6-10-16,8 10-18 15,5 2 4-15,11 11 5 16,3 3 12-16,6 3 39 16,1 2 20-16,-10-6 53 15,-4-1 25-15,-9-6 7 0,-8-2-17 16,-8 0-49-16,-3-3-28 16,-5-1-37-16,3 2-26 15</inkml:trace>
  <inkml:trace contextRef="#ctx0" brushRef="#br0" timeOffset="56174.9243">20607 3553 690 0,'2'1'298'0,"5"9"-161"15,1 15-30-15,5 48-83 16,-4 29 8-16,-7 46-8 16,-2 20-13-16,-4 27-4 15,-6-12 1-15,6-10 3 0,-3-7 42 16,1-47 12-16,4-17 3 16,1-29 20-16,1-19-136 15</inkml:trace>
  <inkml:trace contextRef="#ctx0" brushRef="#br0" timeOffset="56659.1887">20587 3640 511 0,'-21'22'200'0,"-24"24"-133"0,6 2-38 16,8-6-30-16,8-7 63 16,16-14 40-16,5-11 32 15,8-12 51-15,6-9-55 16,8-11-30-16,4-6-29 16,8-8-34-16,-4-3-8 15,-1-6 0-15,-10-1 9 16,-5 2 11-16,-1 8 6 15,-5 16 18-15,-3 8-21 16,1 20-22-16,-1 6-11 0,10 15-29 16,5 8 5-16,18 7 5 15,10-1 44-15,9 0-300 16</inkml:trace>
  <inkml:trace contextRef="#ctx0" brushRef="#br0" timeOffset="56925.103">21162 3218 1074 0,'-1'1'416'0,"-3"11"-284"0,2 12-63 16,2 19-25-16,0 12-4 16,2 10-6-16,0 2-5 15,3-3-8-15,0-9-2 16,6-6-4-16,0-2 0 16,4-9-109-16,1-4-134 15</inkml:trace>
  <inkml:trace contextRef="#ctx0" brushRef="#br0" timeOffset="57143.825">20977 3559 811 0,'9'-2'362'16,"1"-5"-167"-16,20 7-51 15,11-1-3-15,17-1 5 16,14 5-13-16,3-2-46 16,-4-1-17-16,-19 6-36 15,-13-2-163-15</inkml:trace>
  <inkml:trace contextRef="#ctx0" brushRef="#br0" timeOffset="58697.2469">20627 5173 539 0,'-1'-1'301'0,"1"0"-61"15,8-1-71-15,18 1-54 16,15 1-7-16,42-3 3 15,27-3-11-15,50-2-27 16,14-1-21-16,22-3-26 16,-6 2-7-16,-17 3-7 15,-14 1-3-15,-16 5-1 16,-12-1-1-16,-22-3 0 16,-4 1 3-16,-39-6-11 15,-11 6-44-15,-27 1-200 16</inkml:trace>
  <inkml:trace contextRef="#ctx0" brushRef="#br0" timeOffset="59025.6208">22342 4939 934 0,'8'-1'386'16,"3"-4"-197"-16,10 12-127 15,13 7-17-15,12 7-2 16,6 3-3-16,2 0-15 16,-4-3-2-16,-17 0 15 15,-9-5 12-15,-21-4 22 16,-10 2 15-16,-20 0 2 15,-9 1-9-15,-8 2-23 16,4 1-19-16,10-2-24 16,7 0-6-16,17-2-114 15,5-3-464-15</inkml:trace>
  <inkml:trace contextRef="#ctx0" brushRef="#br0" timeOffset="59322.0661">23025 4727 1093 0,'0'-1'488'0,"0"-1"-234"0,-2 14-166 15,1 11-38-15,0 28-39 16,0 12-1-16,1 14-3 16,4 5-1-16,3-9 0 15,2-9 3-15,2-12 3 16,-1-6 3-16,-1-11 1 16,-2-8-19-16,-1-11-107 15,-1-6-85-15</inkml:trace>
  <inkml:trace contextRef="#ctx0" brushRef="#br0" timeOffset="59556.3754">22871 5123 503 0,'0'-5'265'0,"8"-5"-35"15,2 0-12-15,12 2-22 0,7 3 9 16,15 3-37-16,4 4-14 15,11 4-42-15,1-1-25 16,-13 0-26-16,-5-2-15 16,-20-2-14-16,-6 1-2 15,-9-1-2-15,-4 1-2 16,-3-2-18-16,-1-2-41 16,0 1-148-16</inkml:trace>
  <inkml:trace contextRef="#ctx0" brushRef="#br0" timeOffset="76138.836">14206 8385 822 0,'-2'4'337'0,"3"6"-156"16,15 1-31-16,35-2-32 0,18-5 5 15,37-2-55-15,7-4-19 16,1-2-19-16,-1-1-7 16,-24-3-58-16,-12 4-68 15,-31-2-264-15</inkml:trace>
  <inkml:trace contextRef="#ctx0" brushRef="#br0" timeOffset="76357.379">14392 8516 733 0,'11'-2'295'0,"23"2"-174"16,12 0-35-16,26 8-11 15,4 0-27-15,9-3-32 16,-4-2 12-16,-11-3-227 16</inkml:trace>
  <inkml:trace contextRef="#ctx0" brushRef="#br0" timeOffset="76591.688">14916 8289 920 0,'13'7'354'16,"16"8"-249"-16,6 3 22 15,-1 4-1-15,-4 4-1 16,-8 0-26-16,-11 0-11 16,-8 0 2-16,-6 0 9 15,-16-5 30-15,-6 5-10 0,-7-5-43 16,1-1-7-16,7 4-314 15</inkml:trace>
  <inkml:trace contextRef="#ctx0" brushRef="#br0" timeOffset="77388.3779">1919 9889 602 0,'0'0'352'0,"0"0"-43"0,4 0-72 16,-4 0-80-16,12 3-22 15,62 19-34-15,-13-11-23 16,22-1-34-16,8 1-16 16,11-1-13-16,-11-1 0 15,-16-3-71-15,-11 0-62 16,-17-6-282-16</inkml:trace>
  <inkml:trace contextRef="#ctx0" brushRef="#br0" timeOffset="77638.3221">2003 10056 785 0,'-2'0'340'0,"2"-1"-195"16,8 4-72-16,24-2-47 15,11 0-19-15,21 0 2 16,-6-3-2-16,26-2-1 16,1 4 4-16,-8-1 4 15,11 0-3-15,-33 0-165 16,-12-3-202-16</inkml:trace>
  <inkml:trace contextRef="#ctx0" brushRef="#br0" timeOffset="77857.3881">2512 9796 623 0,'12'5'301'0,"8"5"-101"0,16 13-104 16,-1 5 15-16,1 9 18 16,-4 3 6-16,-23-1-5 15,-4 0-16-15,-12-3-20 16,-10-7-16-16,-4-1-7 15,-4-5-15-15,-1 1-63 16,1 0 284-16</inkml:trace>
  <inkml:trace contextRef="#ctx0" brushRef="#br0" timeOffset="78514.2081">3397 9735 980 0,'2'-6'475'15,"4"-3"-198"-15,1 19-118 16,0 16-29-16,-7 34-49 0,1 14-5 15,-4 19-27-15,0 0-12 16,4-16-14-16,-3-2-5 16,4-19 12-16,4-10-40 15,2-20-83-15,2-17-62 16</inkml:trace>
  <inkml:trace contextRef="#ctx0" brushRef="#br0" timeOffset="78681.7032">3330 9776 1052 0,'25'-3'387'0,"33"-4"-300"0,12-1-31 16,20 3-16-16,-3 3-11 16,2 3-2-16,-8 1-98 0</inkml:trace>
  <inkml:trace contextRef="#ctx0" brushRef="#br0" timeOffset="78900.4541">3394 10069 1135 0,'21'0'456'16,"10"-2"-308"-16,28-4-74 16,13 3 7-16,2-4-48 15,4 1 0-15,-17 8-230 16</inkml:trace>
  <inkml:trace contextRef="#ctx0" brushRef="#br0" timeOffset="79548.472">3970 10316 927 0,'0'0'376'0,"3"4"-221"0,2 5-83 15,6 3-49-15,2 1 5 16,3-4-1-16,4-2 0 15,2-7 3-15,2-5 0 16,-1-11 1-16,-2 0 1 16,-6-8-2-16,-5 2-3 15,-5 8 12-15,-2 3 0 0,-3 11 1 16,0 8 5-16,0 11-19 16,1 9-5-16,3 19-7 15,0 4-8 1,1 6 27-16,-3 0 26 0,-6-2 56 15,-9-5 32-15,-12-5-1 32,-3-7-23-32,-2-17-42 0,0-10-23 15,2-15-22-15,1-10-6 16,4-10-50-16,4-4-52 16,19-2-129-16,5 0-61 15</inkml:trace>
  <inkml:trace contextRef="#ctx0" brushRef="#br0" timeOffset="80064.2202">4603 10187 295 0,'-3'0'181'16,"0"-1"-6"-16,1 1-7 15,2 0-1-15,0 0-7 16,0 0-8-16,0 0-12 16,6 0-33-16,22 1-18 15,50-1-35-15,-18-4-14 0,5 0-23 16,1 0-3-16,-22 2 1 15,-13 0 0-15,-19-1 32 16,-6 3 17-16,-4 0 36 16,-2 0 7-16,0 0-30 15,0 0-21-15,0 0-44 16,0 0-8-16,0 0-5 16,0 0 0-16,0 0-15 15,0 0-41-15,0 0-136 16</inkml:trace>
  <inkml:trace contextRef="#ctx0" brushRef="#br0" timeOffset="80688.8303">5404 9693 917 0,'0'-2'470'0,"0"2"-177"16,0 9-66-16,8 30-107 16,-1 19-39-16,1 30-4 15,2 6-14-15,-6-2-11 16,-1-4-11-16,1-20-18 16,-1-7-5-16,2-20-19 0,-2-15-49 15,-1-18-152 1</inkml:trace>
  <inkml:trace contextRef="#ctx0" brushRef="#br0" timeOffset="80860.9414">5346 9744 949 0,'19'-8'381'0,"18"-6"-245"16,7 4-63-16,22 7-45 15,1 2-11-15,13 11-6 16,3 3-8-16</inkml:trace>
  <inkml:trace contextRef="#ctx0" brushRef="#br0" timeOffset="81094.976">5453 10063 913 0,'7'3'413'16,"16"-1"-114"-16,15 3-182 15,15-4-47-15,19-1-6 16,10 0-32-16,-6 0-37 15</inkml:trace>
  <inkml:trace contextRef="#ctx0" brushRef="#br0" timeOffset="81797.9322">6093 10338 969 0,'-1'-1'455'0,"-2"-2"-197"16,-1 4-95-16,4-1-94 16,0 0-31-16,4 12-22 15,22 33-5-15,-5-31 0 16,1-6 2-16,4-9 9 15,0-4 5-15,-4-11 4 16,-1-1 2-16,-9-6-4 16,-4-3 9-16,-4 8 3 15,-4 1 0-15,-2 14-13 16,1 8-17-16,-2 19-19 16,0 8-6-16,3 18 1 15,0 3 2-15,5 3 5 16,-1 0 4-16,-1-7 11 15,-3 0 37-15,-12-4 41 16,-8-3 15-16,-18-9 28 16,-8-8-26-16,-9-16-31 15,6-5-12-15,8-12-36 0,11-3-10 16,17-6-25-16,3-2-30 16,16-1-110-16,3-3 239 15</inkml:trace>
  <inkml:trace contextRef="#ctx0" brushRef="#br0" timeOffset="82266.7947">6762 10100 783 0,'-1'-3'401'15,"7"3"-121"-15,11-1-105 0,17 2-108 16,9 5-21-16,7-4-21 16,0 1-6-16,-5-3 20 15,-1 0-73-15</inkml:trace>
  <inkml:trace contextRef="#ctx0" brushRef="#br0" timeOffset="82454.4068">6863 10212 1081 0,'0'1'457'0,"7"0"-235"16,8 2-55-16,18-3-40 15,7 0-17-15,13-1-45 16,9-2-18-16,0 1-95 15</inkml:trace>
  <inkml:trace contextRef="#ctx0" brushRef="#br0" timeOffset="88326.6119">3694 10406 1101 0,'-4'-9'456'0,"-2"-17"-276"15,6 1-44-15,12-3-52 16,8 2-21-16,7 7-25 16,0 7-6-16,2 10-14 15,-5 6-6-15,-6 12 0 16,-8 5 4-16,-18 11 9 15,-11 3 2-15,-7 1 0 16,-5-1-4-16,3-4-7 16,5-7-4-1,7-9-13-15,10-2-10 16,15-9-5-16,7-3 0 0,12-4 8 16,6-4 5-16,4 4 2 15,0 1 1-15,-1 2 2 16,-9 3 39-16</inkml:trace>
  <inkml:trace contextRef="#ctx0" brushRef="#br0" timeOffset="89154.4221">5761 10432 762 0,'0'0'328'0,"3"-3"-174"16,5-5-37-16,8-8-51 15,4-3-3-15,6-7-1 16,-3-2 1-16,-1 0 15 15,-5 3 12-15,-8 7 16 16,-3 3 10-16,-6 10-3 0,-2 5-20 16,-2 15-30-16,2 9-19 15,5 21-28-15,4 5 0 16,6-2 49-16,2-1-81 16</inkml:trace>
  <inkml:trace contextRef="#ctx0" brushRef="#br0" timeOffset="90740.9767">7493 10046 906 0,'4'-6'407'16,"9"-4"-203"-16,3 4-51 16,7 12-63-16,3 8-17 15,-6 11-14-15,-2 5 0 16,-14 5-5-16,-6-2-10 15,-7-7-6-15,1-6-1 16,1-16 7-16,2-5-5 0,4-18-14 16,2-5-10-16,10-8-20 15,2-2-6-15,15 3-3 16,3 1 0-16,7 14-3 16,4 4-1-16,-11 15 17 15,-3 7 6-15,-11 9 13 16,-7-1 6-16,-4 5-7 15,-4 1-1-15,-4-3-1 16,1-1 0-16,0-12 1 16,3-8 4-16,10-15 1 15,0-6-2-15,4-11-6 16,0-8-6-16,3 4-7 16,4 2-6-16,0 15 8 15,2 9 10-15,-3 17 12 16,-4 11 10-16,-6 6-6 15,0 5-6-15,-3 2-7 0,-2-1 30 16,2-2-129-16,-1-1-79 16</inkml:trace>
  <inkml:trace contextRef="#ctx0" brushRef="#br0" timeOffset="91209.6206">8506 10124 793 0,'3'-10'430'15,"-1"-5"-96"-15,-3-3-126 16,-3-1-38-16,-7 0-38 16,-8-4-19-16,-8 2-30 15,-1 2-14-15,-4 15-37 16,2 7-20-16,-1 17-29 16,-1 5-9-16,7 10-2 0,8 4 1 15,17-2 7-15,8 2 3 16,17-11 5-16,5-9 4 15,8-13 9-15,1-8 4 16,-1-13 8-16,0-4 2 16,-10-5 5-16,-6-2 0 15,-8 1-1-15,-8 4-3 16,-5 6-1-16,-1 9-4 16,-6 8-3-16,3 7-1 15,-1 11-7-15,3-1-1 16,6 6 0-16,4 0-12 15,6-1-151-15</inkml:trace>
  <inkml:trace contextRef="#ctx0" brushRef="#br0" timeOffset="91647.024">8749 10250 874 0,'-2'5'423'16,"0"2"-121"-16,8 9-220 15,2 1-27-15,9-2-31 16,-1 0-3-16,4-10-1 16,-3-5 5-16,-2-10 7 0,-1-7 3 15,-4-5 22-15,-2-1 5 16,-4 0 6-16,-2 5-1 15,-2 6-31-15,-3 6-19 16,-3 10-29-16,2 6-9 16,2 12-4-16,2 7 6 15,4 11 8-15,2 6 3 16,4 5 4-16,0 0 0 16,0-3-14-16,-5-4 42 15,-10-1 62-15,-2-1 30 0,-14 1 56 16,-4-3-31-16,-10-4-49 15,-11-9-21-15,2-16-30 16,0-11-10-16,15-15-37 16,11-10-23-16,11-11-83 15,2 0-79-15</inkml:trace>
  <inkml:trace contextRef="#ctx0" brushRef="#br0" timeOffset="98701.0709">9548 10128 438 0,'-1'0'260'0,"1"0"-23"15,4 0-54-15,-4 0-58 16,25 1-26-16,63-1-42 16,-10-2-20-16,18-1-22 0,-9-1-5 15,13 2-109-15,-11-1-164 16</inkml:trace>
  <inkml:trace contextRef="#ctx0" brushRef="#br0" timeOffset="98966.6307">9658 10210 566 0,'5'1'258'0,"10"0"-45"16,9-1-72-16,16-2-28 16,6-4-2-16,18 3-57 15,4 1-26-15,2 1-14 16,-1 1 0-16,-9 1-27 15,-8-1-76-15</inkml:trace>
  <inkml:trace contextRef="#ctx0" brushRef="#br0" timeOffset="99263.7399">10099 10001 1038 0,'6'5'378'0,"14"10"-276"16,6 3-25-16,17 3-3 15,-1-1-12-15,-2 4-39 16,-1-1-7-16,-15-4-9 15,-4 0 36-15,-16-9 84 16,-4 1 26-16,-15 0 22 16,-4 6-35-16,-18 8-86 15,-14 3-23-15</inkml:trace>
  <inkml:trace contextRef="#ctx0" brushRef="#br0" timeOffset="110595.8381">1859 11352 878 0,'8'-2'367'0,"21"-4"-162"16,17-1-72-16,29 2-36 16,15-2-15-16,15 2-55 15,6 3-12-15,-1 1 4 16,-13-1-39-16,-21 2-133 15,-16 3-113-15</inkml:trace>
  <inkml:trace contextRef="#ctx0" brushRef="#br0" timeOffset="110782.9611">2077 11427 865 0,'-14'-1'384'15,"-7"-1"-176"-15,6 2-67 16,27 0-83-16,14 0-12 16,26 0-39-16,16-4 7 15,27 2-1-15,7-1-6 16,0 0-31-16,-11 2-87 0,-23-4-324 16</inkml:trace>
  <inkml:trace contextRef="#ctx0" brushRef="#br0" timeOffset="110955.0265">2648 11234 906 0,'-3'0'402'16,"1"3"-180"-16,12 9-141 15,9 6-32-15,16 10-22 16,-2 0-5-16,1 7 35 16,-7 0 11-16,-19-3 27 15,-7-3 5-15,-9-4-19 16,-5-2-88-16</inkml:trace>
  <inkml:trace contextRef="#ctx0" brushRef="#br0" timeOffset="111283.0943">3310 11250 1003 0,'-2'7'457'0,"-2"21"-184"16,0 12-93-16,3 21-59 15,0 7-18-15,-1 6-25 16,4-2-44-16,6-11-23 16,2-4-3-16,2-20-26 15,0-12-47-15,0-19-183 16,-3-9-275-16</inkml:trace>
  <inkml:trace contextRef="#ctx0" brushRef="#br0" timeOffset="111423.675">3271 11224 1033 0,'-2'-2'460'0,"19"-4"-221"15,15 0-102-15,27 0-89 0,10-4-19 16,6 3-18-16,-3-1-1 16,-10 3-123-16</inkml:trace>
  <inkml:trace contextRef="#ctx0" brushRef="#br0" timeOffset="111626.84">3342 11549 858 0,'13'3'362'15,"9"-1"-134"-15,23-4-213 16,9-4 3-16,11 0 42 16,3 2-144-16</inkml:trace>
  <inkml:trace contextRef="#ctx0" brushRef="#br0" timeOffset="111970.194">3615 11767 1224 0,'-3'-11'433'0,"4"-11"-346"0,9 1-47 16,14 8 2-16,9 7 6 16,6 8-17-16,3 11-3 15,-5 8 1-15,-11 7 10 16,-15 10 24-16,-10 0 10 15,-18 6-7-15,-6-4-13 16,-2-12-24-16,1-5-7 16,3-14-14-16,3-9-6 15,2-8-11-15,4-4-8 0,12-8-4 16,7 3-5-16,14 3-1 16,-1 0 9-16,11 13 12 15,1 3 9-15,-2 12 9 16,6 9-6-16,-9 1 15 15,-2 0 28-15</inkml:trace>
  <inkml:trace contextRef="#ctx0" brushRef="#br0" timeOffset="112477.1941">4544 11521 831 0,'-11'-8'405'0,"-4"-9"-123"0,-3 1-73 15,-7 5-65-15,-1 4-24 16,-7 9-50-16,-1 6-24 15,6 11-41-15,6 0-16 16,16 4-23-16,8 3-3 16,24-2 5-16,8 0 8 15,9 3 18-15,-1-5 6 16,-13-3 10-16,-8 2 16 16,-15-5 40-16,-10-2 12 0,-15-4 7 15,-2-1-13 1,-12-4-38-16,-5-2-13 0,5-3-103 15,1-1-63-15,15-4-265 16</inkml:trace>
  <inkml:trace contextRef="#ctx0" brushRef="#br0" timeOffset="112664.6519">4649 11530 837 0,'4'1'461'0,"3"1"-86"15,0 12-119-15,-1 5-108 16,-4 4-41-16,1 11-53 16,-1 2-19-16,-2 4-24 15,2 0 4-15,4-9-151 0,0-6-147 16</inkml:trace>
  <inkml:trace contextRef="#ctx0" brushRef="#br0" timeOffset="112789.6214">4619 11332 1187 0,'-3'-7'547'15,"5"-5"-255"-15,-2 4-137 0,6 7-63 16,6 3-147-16</inkml:trace>
  <inkml:trace contextRef="#ctx0" brushRef="#br0" timeOffset="113086.4287">4849 11600 1153 0,'10'17'490'0,"3"23"-264"16,-3 0-78-16,-6-7-76 16,0-1-19-16,-4-14-28 15,2-5-8-15,1-12 2 16,-1-6-1-16,3-17-16 15,7-5-6-15,2-9-14 16,0-3-4-16,5 6 6 16,-5 6 6-16,6 12 10 15,-2 10 11-15,5 13 24 0,-1 6 4 16,-5 8 16-16,1 3-5 16,-9 3-16-16,0 3-3 15,-6 0-20-15,-1 2 31 16,-4-5-129-16</inkml:trace>
  <inkml:trace contextRef="#ctx0" brushRef="#br0" timeOffset="113731.5708">5671 11381 637 0,'-14'-1'392'0,"-16"2"-7"16,-4 6-93-16,-4 9-108 31,2 6-45-31,7 9-84 15,9 5-35-15,8 7-31 16,9 4-5-16,11 4 1 16,4-3 2-16,24-10 4 0,3-9 2 15,10-19 7-15,4-10 7 16,-11-14 16-16,-6-3 11 16,-21-11 30-16,-14 1 12 15,-23 1 16-15,-15 3-6 16,-17 14-29-16,-2 5-16 15,4 7-31-15,13 5-33 16,18-1-168-16</inkml:trace>
  <inkml:trace contextRef="#ctx0" brushRef="#br0" timeOffset="114075.3963">6036 11466 1378 0,'-12'-11'578'0,"-17"-10"-345"16,3 3-82-16,4 13-106 16,3 11-38-16,3 18-32 15,1 8-6-15,3 13 7 16,1 1 9-16,14 5 4 15,10-1 3-15,7-9 0 16,4-2 0-16,14-13 0 16,3-11 2-16,14-18 6 0,0-13 6 15,-11-18 16-15,-5-7 7 16,-25-7 28-16,-10 2 10 16,-28 4 16-16,-11 8-5 15,-17 13-33-15,0 4-16 16,10 10-68-16,8 3-63 15</inkml:trace>
  <inkml:trace contextRef="#ctx0" brushRef="#br0" timeOffset="114387.6661">6341 11310 795 0,'-8'-6'482'15,"-6"-7"-58"-15,2 11-243 16,0 3-70-16,6 9-94 16,6 8-17-16,8 4-8 15,6 2 3-15,10-1 6 16,2-2 2-16,-1-11 17 15,-4-9 19-15,-12-8 59 0,-3-7 24 16,-13-7 20-16,-5-3-13 16,-11 0-61-16,-9 3-32 15,-8 13-64-15,-1 8-98 16</inkml:trace>
  <inkml:trace contextRef="#ctx0" brushRef="#br0" timeOffset="116856.0747">6755 11653 1028 0,'16'-3'448'0,"26"-3"-235"15,10 4-43-15,17 5-52 16,7 4-44-16,-2 5-2 15,-5 3 2-15</inkml:trace>
  <inkml:trace contextRef="#ctx0" brushRef="#br0" timeOffset="117293.3373">7599 11237 1129 0,'2'9'428'0,"4"24"-297"15,1 16-62-15,-1 29-3 16,-3 8-4-16,-2 11-13 0,-1-5-2 16,-1-10-22-16,1-7-5 15,0-28-6-15,0-9-4 16,1-28-108-16,2-13-171 16</inkml:trace>
  <inkml:trace contextRef="#ctx0" brushRef="#br0" timeOffset="117465.2611">7524 11383 1100 0,'13'-9'446'0,"24"-8"-288"16,12-3-40-16,17 3-52 15,9 5-28-15,2 7 12 16,-2 5-82-16</inkml:trace>
  <inkml:trace contextRef="#ctx0" brushRef="#br0" timeOffset="117692.3955">7624 11645 873 0,'0'-1'398'15,"16"-1"-158"-15,11-2-117 32,24 3-67-32,13 2-20 0,2 5-32 15,-4 2-97-15</inkml:trace>
  <inkml:trace contextRef="#ctx0" brushRef="#br0" timeOffset="117938.3257">7946 11808 747 0,'5'-5'337'0,"8"-5"-149"15,0-2-26-15,1 2-21 16,0 2-11-16,-5 5-23 0,-2 2-10 16,-1 1-28-16,-3 3-11 15,2 2-14-15,2 6-3 16,-2 11 6-16,2 4 3 16,-3 10 1-16,-2 4-4 15,-2-3-22-15,1-1-8 16</inkml:trace>
  <inkml:trace contextRef="#ctx0" brushRef="#br0" timeOffset="118539.2076">8711 11582 581 0,'-11'-3'371'16,"-11"-2"-25"-16,-13 2-140 0,-5 3-43 15,-3 6-78-15,4 2-31 16,9 1-47-16,12 4-17 16,14 0-24-16,9-2-3 15,24 7 13-15,5-2 12 0,22 2 21 16,6 3 7-16,-8-1 8 15,-5-1 9-15,-30-3 44 16,-17 5 19-16,-23-1 10 16,-14-2-6-16,-11-3-39 15,-6-7-17-15,9-10-79 16,9-9-108-16</inkml:trace>
  <inkml:trace contextRef="#ctx0" brushRef="#br0" timeOffset="118726.4197">8849 11622 999 0,'3'-1'505'0,"-4"1"-153"0,1 7-127 16,0-7-124-16,-1 4-33 15,1 25-37-15,4 31-12 16,-1-28 51-16,-2 2-109 15,5-11-279-15</inkml:trace>
  <inkml:trace contextRef="#ctx0" brushRef="#br0" timeOffset="118851.6471">8815 11370 1275 0,'-1'-5'507'0,"-2"-1"-352"15,5 4-92-15,1 9-152 16</inkml:trace>
  <inkml:trace contextRef="#ctx0" brushRef="#br0" timeOffset="119132.4539">9046 11620 1130 0,'2'14'503'0,"-2"16"-226"15,1 4-71-15,-4-3-91 16,-3 0-27-16,3-8-55 16,-1-5-14-16,4-11-4 15,2-7 0-15,4-15-1 16,1-7-2-16,2-9-11 0,5-4-3 16,8 0-7-16,2 6-3 15,13 10 1-15,-2 8 0 16,-4 12 4-16,1 10 5 15,-15 11 21-15,-5 8 12 16,-7 9 7-16,-9 4 0 16,1-2-5-16,1-1 369 0</inkml:trace>
  <inkml:trace contextRef="#ctx0" brushRef="#br0" timeOffset="119726.0729">9838 11682 506 0,'-18'-6'363'0,"-12"-4"2"0,-9-9-122 16,1-6-60-16,7-12-89 15,9-2-34-15,20-5-59 16,10 4-11-16,23 10 1 16,5 6 3-16,4 18 21 15,2 10 10-15,-8 21-2 16,-4 12 4-16,-15 8 12 15,-14 4 8-15,-22 9 1 16,-11 2-5-16,-10-3-20 16,5-4-8-16,8-20-5 15,7-11 4-15,14-19-4 16,3-10-3-16,13-8-3 16,4-6-4-16,10 1 5 15,1 5 8-15,2 9 4 16,5 7 0-16,-3 12-10 15,2 2-4-15,-1 4-16 16,-2 1-48-16</inkml:trace>
  <inkml:trace contextRef="#ctx0" brushRef="#br0" timeOffset="120038.4952">10271 11554 1028 0,'-3'-11'473'0,"-5"-9"-187"15,-3 4-59-15,-7 13-88 16,-3 7-41 0,-4 17-76-16,-2 3-17 0,8 9-6 15,3 7-6-15,12 3 1 16,8 2 0-16,16 0-1 16,9-2 3-16,10-13 2 15,-1-8 3-15,5-21 8 16,-4-9 2-16,-8-17 33 15,0-5 14-15,-14-10 24 16,-14-3 4-16,-11 1-31 16,-7 1-16-16,-13 9-34 15,-3 8-11-15,7 9-46 16,0 5-53-16</inkml:trace>
  <inkml:trace contextRef="#ctx0" brushRef="#br0" timeOffset="120288.4817">10476 11460 634 0,'5'-5'355'16,"3"-5"-64"-16,4 5-118 15,0 7-67-15,4 2-10 16,5 5 2-16,-1-2 6 0,-4-6 15 15,-2-1-2-15,-7-5-1 16,-4-5 5-16,-9-5-18 16,-6-5-6-16,-10 2-19 15,-8 2-25-15,-5 9-36 16,3 9-26-16,2 13 358 16</inkml:trace>
  <inkml:trace contextRef="#ctx0" brushRef="#br0" timeOffset="139715.0219">10998 11571 957 0,'4'3'401'0,"11"-1"-231"16,13 1-47-16,27-1-49 15,7-2-27-15,14-2-28 16,-2-3-25-16,-18 1-250 15</inkml:trace>
  <inkml:trace contextRef="#ctx0" brushRef="#br0" timeOffset="139902.5061">11081 11680 824 0,'23'1'396'16,"19"0"-182"-16,22-1-89 16,4 0-33-16,4 0-11 15,-7 0-133-15</inkml:trace>
  <inkml:trace contextRef="#ctx0" brushRef="#br0" timeOffset="140449.2209">11817 11546 749 0,'9'0'418'0,"6"2"-58"15,-2 9-188-15,1 7-25 16,-5 12-43-16,-4 2-18 16,-3 6-33-16,-4-5-11 15,-2-13-16-15,4-3-5 0,5-16-2 16,2-6-1-16,3-13 0 15,1-10 0-15,4-8-10 16,2 2-3-16,4 4-3 16,2 5 4-16,2 14 8 15,0 9 2-15,0 12 4 16,-7 7-3-16,-11 13-1 16,-6-2 2-16,-10 3 0 15,0 0 0-15,3-11-20 16,2-7-15-16,13-16-22 15,7-12-2-15,8-16 13 16,5-1 10-16,3 0 17 16,0 3 3-16,-4 15 21 15,-4 7 6-15,-5 10 13 16,-3 11 13-16,-6 8-9 0,-1 2-4 16,-9 6-8-16,-1-1-20 15,1-2-127-15</inkml:trace>
  <inkml:trace contextRef="#ctx0" brushRef="#br0" timeOffset="140917.87">12803 11674 1038 0,'0'-9'486'0,"5"-10"-192"16,-4 2-68-16,-1-4-78 16,-5 2-26-16,-6-4-43 15,-4 2-22-15,-13-5-22 16,1 6-6-16,-10 7-21 15,1 6-8-15,-4 22-23 16,2 7-9-16,13 14-1 16,8 3 4-16,20-3 12 15,12-1 5-15,17-9 10 16,6-7 2-16,5-12 6 16,-1-7 2-16,-7-10 7 15,-8-9 2-15,-8-6 4 16,-4-4 1-16,-5 3-4 0,-1 3-4 15,-8 10-4-15,-2 11-2 16,-5 11 7-16,-1 8 2 16,5 11-2-16,2 3-1 15,8 2-10-15,8 0-4 16,7-8-163-16</inkml:trace>
  <inkml:trace contextRef="#ctx0" brushRef="#br0" timeOffset="141324.0162">13047 11644 656 0,'-2'-2'410'0,"0"6"27"16,2 6-254-16,3 11-125 15,8 4-16-15,6-3-24 16,2-1-6-16,1-10 0 16,0-2 5-16,-4-11 10 0,1-5 5 15,-7-9 5-15,3-5-6 16,-5-1 39-16,-5 2 10 16,2 5 8-16,-7 6 3 15,-4 13-57-15,3 6-15 16,-1 15-19-16,7 7-4 15,-2 8 4-15,7 8 1 16,-5 2-4-16,-3-1 3 16,3-2 30-16,-13-11 19 15,-7-4 37-15,-8-8 10 16,-17-8-14-16,-4-5-13 0,-6-6-25 16,1-10-11-16,12-16-64 15,12 0-71-15</inkml:trace>
  <inkml:trace contextRef="#ctx0" brushRef="#br0" timeOffset="142261.3027">13844 11561 597 0,'5'0'276'0,"10"2"-86"15,11 3-23-15,31-3 9 16,11 0-37-16,25 1-61 0,5-1-23 15,-2-3-21-15,-6 2-32 16,-21-1-98 0,-14 0-53-16,-27 5-289 0</inkml:trace>
  <inkml:trace contextRef="#ctx0" brushRef="#br0" timeOffset="142476.4972">13965 11647 791 0,'-6'2'345'15,"1"0"-190"-15,8-2-59 16,-3 0-22-16,30 5-14 16,63 6 2-16,-29-2 0 15,7-3-25-15,0 0-13 0,0-2-8 16,-1-1-18-16,-10-6-245 15</inkml:trace>
  <inkml:trace contextRef="#ctx0" brushRef="#br0" timeOffset="142648.4986">14494 11528 518 0,'3'1'288'15,"1"-1"-12"-15,13 14-132 16,10 2-17-16,3 2 1 15,0 4 7-15,-9 1 20 16,-13-2 3-16,-11-2-20 16,-7 0-35-16,-13-4-80 15,-4-5-87-15,-13-6-489 16</inkml:trace>
  <inkml:trace contextRef="#ctx0" brushRef="#br0" timeOffset="142851.7186">13925 11474 896 0,'-19'24'433'0,"-10"14"-157"0,17 7-132 16,11-2-41-16,25-6-44 15,9-1 50-15</inkml:trace>
  <inkml:trace contextRef="#ctx0" brushRef="#br0" timeOffset="143609.4088">1892 12740 719 0,'-2'-2'371'0,"5"-3"-115"16,15 1-61-16,27 0-90 15,8 2-30-15,30 1-31 16,0 1-19-16,16 0-14 15,7 5 0-15,-20 0-46 16,1 2-87-16</inkml:trace>
  <inkml:trace contextRef="#ctx0" brushRef="#br0" timeOffset="143828.1083">2052 12795 968 0,'5'5'350'16,"9"6"-240"-16,16-1-57 16,14-1 9-16,11-3-2 15,19-4-31-15,5-2-11 0,11-4-5 16,-4-4-106-16</inkml:trace>
  <inkml:trace contextRef="#ctx0" brushRef="#br0" timeOffset="144031.2425">2592 12653 1159 0,'16'3'446'0,"16"6"-306"16,8 4-59-16,0 8-20 16,-9 2-7-16,-12 2-15 15,-8 2 1-15,-14-2-34 16,-9-2-83-16</inkml:trace>
  <inkml:trace contextRef="#ctx0" brushRef="#br0" timeOffset="144234.2676">2086 12599 865 0,'-17'11'382'0,"-15"23"-181"15,5 6-47-15,19 12-50 16,9 2-19-16,24-1-41 15,13-3-6-15,19-15-13 16</inkml:trace>
  <inkml:trace contextRef="#ctx0" brushRef="#br0" timeOffset="145680.123">3701 12640 1013 0,'-21'-9'455'0,"-28"-6"-208"15,-3 2-64-15,0 7-81 0,4 6-30 16,12 10-54-16,8 1-20 16,24 11-28-16,8 2-5 15,26 10 0-15,12 4 10 16,20 3 17-16,9 5 4 15,-3 0 8-15,-5 3 3 16,-25-1 7-16,-14-4 4 16,-30 1 10-16,-12-2 4 15,-26-5 4-15,-11-4-1 16,-4-16-35-16,-4-9-17 0,16-22-55 16,10-12-13-16,21-14 11 15,14-6 9-15,18-11 63 16,9 0 25-16,18-9 50 15,7 2 15-15,1 6-8 16,-2 6-13-16,-21 11-13 16,-17 6-1-16,-26 12-2 15,-11 6-7-15,-16 13-31 16,-5 3-9-16,5 10-40 16,4 1-48-16</inkml:trace>
  <inkml:trace contextRef="#ctx0" brushRef="#br0" timeOffset="146054.9107">4208 12846 895 0,'-9'-3'443'0,"-17"-6"-144"15,-7 3-78-15,-1 6-97 16,0 1-41-16,10 8-62 16,6 5-24-16,11 3-27 15,6 7-7-15,14 1 4 16,15 0 4-16,15 3 17 15,3-3 10-15,-7-1 13 16,-7 1 4-16,-20-3 17 16,-6-2 29-16,-18 1 17 15,-12 0 4-15,-14-5-8 16,-5-3-18-16,5-12-121 16,5-6-135-16</inkml:trace>
  <inkml:trace contextRef="#ctx0" brushRef="#br0" timeOffset="146210.9054">4327 12884 934 0,'4'5'513'0,"5"4"-122"16,-4 16-184-16,0 1-58 16,1 11-82-16,0 1-23 15,-4-1 7-15,5-1-56 16,0-5-185-16</inkml:trace>
  <inkml:trace contextRef="#ctx0" brushRef="#br0" timeOffset="146370.4021">4257 12604 1310 0,'5'-4'533'16,"2"-8"-309"-16,7 11-187 15,1 1-31-15,4 12-58 16,0 4-274-16</inkml:trace>
  <inkml:trace contextRef="#ctx0" brushRef="#br0" timeOffset="146588.8071">4559 13052 1180 0,'-4'13'539'0,"2"15"-237"16,-4-9-136-16,5-4-22 15,1-9-59-15,2-6-19 16,8-6-34-16,-1-12-7 16,7-6-11-16,0-2-8 15,4-7-6-15,2 9-1 16,-3 7-6-16,2 12 1 16,-8 13 22-16,-4 12 10 0,-3 9 14 15,-6 1-1-15,4 5-13 16,4-5-16-16</inkml:trace>
  <inkml:trace contextRef="#ctx0" brushRef="#br0" timeOffset="147120.288">5234 12649 908 0,'-12'-3'422'0,"-18"3"-191"15,-6 4-25-15,-4 22-92 16,3 7-32-16,10 27-43 15,8 12-33-15,17 6-22 16,5 3-1-16,21-24 4 16,16-9 6-16,16-24 11 15,9-9 5-15,1-16 10 16,-4-9 7-16,-18-7 19 16,-17-5 13-16,-30-4 13 15,-20-3-3-15,-32 4-17 16,-8 3-15-16,-10 10-25 15,8 5-8-15,24 6-54 16,11 1-80-16</inkml:trace>
  <inkml:trace contextRef="#ctx0" brushRef="#br0" timeOffset="147448.2036">5604 12821 1129 0,'-13'-2'499'0,"-6"-2"-250"0,-2 10-164 15,3 4-42-15,3 16-52 16,1 5-10-16,10 15-5 16,4 2 3-16,10 1 6 15,4-3 3-15,13-15 5 16,7-6 1-16,11-15 10 15,7-9 7-15,0-12 30 16,-5-6 28-16,-13-13 45 16,-13-3 15-16,-21-11 4 15,-10-8-16-15,-24 3-39 16,-6 0-19-16,-8 12-40 16,4 11-5-16,11 10-133 15,12 5 472-15</inkml:trace>
  <inkml:trace contextRef="#ctx0" brushRef="#br0" timeOffset="147689.8338">5896 12695 792 0,'-1'-4'458'16,"-1"-3"-57"-16,-2 1-140 15,2 4-149-15,3 2-53 16,-1 0-61-16,0 0-14 15,12 3 9-15,37 18 8 16,-30-19 20-16,5-1 17 16,-2-5 46-16,-14-11 20 0,-4-1 30 31,-6-3-1-31,-14 1-38 16,-1 5-26-16,-16 4-52 15,-2 4-20-15,-5 8-29 16,4 8 9-16</inkml:trace>
  <inkml:trace contextRef="#ctx0" brushRef="#br0" timeOffset="148105.1011">6232 13025 1023 0,'10'0'424'0,"22"0"-205"16,13 2-94-16,19-2-34 15,11 0-22-15,-2 6-12 16</inkml:trace>
  <inkml:trace contextRef="#ctx0" brushRef="#br0" timeOffset="148667.9229">7399 12625 933 0,'3'0'447'0,"-6"-6"-166"16,-1 6-84-16,3 0-93 0,-9 1-37 15,-21 5-42-15,-41 5-4 16,26-13-2-16,4 1-5 16,7-4-10-16,8-2-6 15,10 7-13-15,3 1-2 16,3 8-6-16,3 7 1 15,0 6 3-15,1 1 1 16,2 8 6-16,-2-1 2 0,9-2 8 16,1-2 2-16,8-12 4 15,1-2 3-15,6-12 1 16,6-4-4-16,15 0-7 16,10-1-8-16,13 11-8 0,-5 6-1 15,-8 16 21-15,-6 6 19 16,-23 6 36-16,-5 4 27 15,-17-6 30-15,-13-1 4 16,-16-5-11-16,-8-4-17 16,-20-5-32-16,-7-8-12 15,-2-14-14-15,1-7-20 16,26-14-95-16,8-1-56 16</inkml:trace>
  <inkml:trace contextRef="#ctx0" brushRef="#br0" timeOffset="149199.0472">7914 12906 572 0,'-13'-1'318'16,"-18"-2"-31"-16,-6 0-51 16,-6 3-83-16,2 5-36 0,11 3-72 15,8 5-24-15,22 2-8 16,11 2 0-16,25 4 2 15,7 0 15-15,6 2 19 16,0-1 8-16,-16 1-2 16,-7 0 8-16,-21-3 12 15,-7 0 2-15,-16-2 6 16,-11-1-12-16,-8-6-27 16,-1-6-38-16,3-8-121 15,8-5-98-15</inkml:trace>
  <inkml:trace contextRef="#ctx0" brushRef="#br0" timeOffset="149339.6699">8065 12940 726 0,'3'0'447'0,"3"2"-30"0,-3 10-169 16,-3 10-143-16,-1 4-40 15,0 6-38-15,1 1-12 16,2 2-12-16,2 1-45 15</inkml:trace>
  <inkml:trace contextRef="#ctx0" brushRef="#br0" timeOffset="149511.7152">8051 12708 1359 0,'-4'-11'555'0,"0"-7"-355"15,0 3-91-15,7 8-97 16,4 7 14-16,3 11-239 16,6 7-353-16</inkml:trace>
  <inkml:trace contextRef="#ctx0" brushRef="#br0" timeOffset="149714.5486">8302 13071 721 0,'1'14'405'16,"5"10"-99"-16,-4-9-106 15,0-4-35-15,-1-11-21 16,0-5-17-16,-1-13-34 16,-1-5-24-16,9-6-60 15,2-6-9-15,10 4-3 0,4 4 3 16,-2 14 15-16,1 10 16 16,-4 19 20-16,-5 8 6 15,-7 10 1-15,-4 3-10 16,-5 0-19-16,2 1 26 15</inkml:trace>
  <inkml:trace contextRef="#ctx0" brushRef="#br0" timeOffset="150308.5215">8922 13032 705 0,'-9'-6'367'15,"-10"-9"-101"-15,-4-11-6 16,-1-18-51-16,8-7-43 15,13-5-69-15,9 3-41 16,20 15-31-16,10 10-11 16,15 18 0-16,5 10 6 0,1 17-7 15,-9 12 8-15,-26 20 13 16,-20 10 4-16,-38 9 7 16,-14 7-8-16,-14-8-11 15,2-9-3-15,14-19-4 16,4-20-6-16,15-19-23 15,8-7-12-15,14-6-17 16,14 1 3-16,16 3 8 16,6 0 8-16,14 3 12 15,1 4 1-15,5 3 7 16,0 1 2-16,2 5-73 16,1-1-163-16</inkml:trace>
  <inkml:trace contextRef="#ctx0" brushRef="#br0" timeOffset="150604.9644">9417 12899 815 0,'-6'-15'463'15,"-5"-15"-32"-15,-1 7-151 16,-1 7-100-16,0 5-51 16,-2 11-92-16,-6 6-33 15,1 18-28-15,1 10-7 16,-1 12 7-16,12 7 5 15,5-1 0-15,7-3 3 0,18-8 4 16,5-4 3-16,9-11 10 16,6-8 4-16,5-18 10 15,2-8 19-15,-4-19 30 16,-7-7 12-16,-16-5 6 16,-12-8-12-16,-18-3-24 15,-11 2-12-15,-14 0-19 16,-3 9-10-16,1 10-62 15,8 6-65-15</inkml:trace>
  <inkml:trace contextRef="#ctx0" brushRef="#br0" timeOffset="150839.2872">9668 12706 820 0,'-3'0'456'15,"-3"-3"-90"-15,5 6-235 16,1-3-50-16,0 0-70 0,0 0 5 16,9 10 15-16,45 29 10 15,-28-34 31-15,1-5 22 16,-12-7 19-16,-7-7 4 16,-8-4-10-16,-3-3-27 15,-13 0-43-15,-4 5-19 16,-12 8-27-16,-8 3-19 0</inkml:trace>
  <inkml:trace contextRef="#ctx0" brushRef="#br0" timeOffset="151183.2272">10140 13019 1270 0,'12'0'496'15,"23"1"-353"-15,9 2-55 16,9-3-56-16,5 0 30 16,-5 0-216-16</inkml:trace>
  <inkml:trace contextRef="#ctx0" brushRef="#br0" timeOffset="151354.6124">10124 13152 935 0,'10'1'448'15,"21"1"-186"-15,12-2-23 0,16-4-90 16,6 1-51-16,5 0-35 15,1 3-463-15</inkml:trace>
  <inkml:trace contextRef="#ctx0" brushRef="#br0" timeOffset="151994.7933">11107 12804 750 0,'-14'-7'423'0,"-12"-7"-78"16,-4 14-187-16,0 6-52 15,1 21-74-15,6 14-16 16,10 20-23-16,10 1-2 16,13-2 4-16,11-8 1 15,15-16 10-15,6-10 9 16,14-17 15-16,-1-9 10 16,-10-16 35-16,-6-7 25 0,-20-10 25 15,-16-8 8-15,-16-14-22 16,-15-4-29-16,-23 2-44 15,-2 6-22-15,-4 22-24 16,9 12 12-16,21 17-140 16</inkml:trace>
  <inkml:trace contextRef="#ctx0" brushRef="#br0" timeOffset="152166.6169">11394 13177 1248 0,'-4'1'543'0,"-6"1"-311"15,3-1-75-15,7-4-111 16,3-1-100-16</inkml:trace>
  <inkml:trace contextRef="#ctx0" brushRef="#br0" timeOffset="152557.1502">11473 12864 1016 0,'0'-12'422'0,"9"-12"-224"16,8 2-68-16,14 8-32 15,10 7-21-15,5 10-34 16,-3 5-18-16,-6 8-14 16,-9 1-2-16,-18 3-4 15,-3 3 2-15,-11 1 4 16,-8-1 0-16,2 1-16 16,1-8-25-16,11-8-41 15,9-8-5-15,15-4 11 16,9 2 19-16,7 5 29 15,2 12 3-15,-7 7-4 16,-11 1 24-16,-23 3 54 16,-14 1 26-16,-27 0 26 15,-7 2-16-15,-2-9-36 16,3-4-19-16,9-15-57 0,9-5-70 16</inkml:trace>
  <inkml:trace contextRef="#ctx0" brushRef="#br0" timeOffset="152994.5972">12320 13102 768 0,'-5'-5'400'16,"-2"-6"-123"-16,-6-6-89 15,2 0-20-15,-5-12-47 16,0 1-21-16,-1 5-48 16,-4 2-22-16,0 19-25 15,-2 7-8-15,5 11-9 16,1 8-4-16,11 6-4 15,4 0 0-15,14-1 9 16,5-4 6-16,9-8 8 16,6-3 3-16,1-9 7 15,-2-6 2-15,-1-9 0 0,-8-3 2 16,-7-9-3-16,-4 4 1 16,-11 6-8-16,-4 4-5 15,-6 10 17-15,1 7-1 16,0 7 7-16,3 4 5 15,6 1-19-15,5-3-2 16,11-2 10-16,6-2-50 16</inkml:trace>
  <inkml:trace contextRef="#ctx0" brushRef="#br0" timeOffset="153416.499">12511 13101 925 0,'1'0'407'0,"3"3"-201"15,0 2-74-15,-4-5-76 16,5 8 0-16,38 44 1 16,-20-30-7-16,-2-10 1 15,-1-3 0-15,-6-11 3 16,2-5 2-16,-2-8 8 15,1-4-2-15,-1-3-8 16,-9 2-3-16,-2 3-11 16,-1 5-7-16,-2 6-28 15,4 8-12-15,-5 14-18 0,-2 4-3 16,4 22 8-16,-1 2 6 16,4 18 5-16,1 9-4 15,-7 1 31-15,-2-4 26 16,-14-14 31-16,-3-8 23 15,-15-17-8-15,-7-7-16 16,-4-14-14-16,0-8-12 16,11-15-16-16,7-7-11 15,19-14-25-15,5-5-22 0,12-7-55 16,9 0-42-16,11 5-357 16</inkml:trace>
  <inkml:trace contextRef="#ctx0" brushRef="#br0" timeOffset="153979.5957">13439 12950 365 0,'-9'0'248'0,"-12"2"39"16,6 3-108-16,6 0-41 15,6 2-17-15,11 0 18 16,11-4-8-16,29 0 3 16,14 1-4-16,19-1-52 15,12 3-21-15,5 1-36 16,-1-7-6-16,-4 0-26 0,-12-3-48 15,-18-4-125 1,-11 7-78-16</inkml:trace>
  <inkml:trace contextRef="#ctx0" brushRef="#br0" timeOffset="154245.4678">13504 13093 617 0,'-1'0'286'0,"3"5"-113"16,7-5-23-16,19 1-33 15,8 5-15-15,13-3-35 16,8 4-25-16,14-1-26 15,5-2-9-15,11 0-12 16,2-2-59-16,-18-6-211 16</inkml:trace>
  <inkml:trace contextRef="#ctx0" brushRef="#br0" timeOffset="154463.8626">14111 12918 520 0,'-8'-15'287'0,"-4"-10"-56"16,5 12-63-16,3 9-66 15,9 10-5-15,4 9-17 16,11 13-42-16,2 1-1 16,5 6 15-16,-1-1 14 15,-8-4 12-15,-2 0 6 16,-15-8-27-16,-4 0 7 16,-9-6 12-16,-6-1 0 15,1-1-13-15,-2-3-10 16,-3 1 135-16</inkml:trace>
  <inkml:trace contextRef="#ctx0" brushRef="#br0" timeOffset="155229.3046">2020 14398 576 0,'-2'-2'249'0,"3"0"-107"16,6-1-60-16,-7 3-37 16,30 0 3-16,83 0-15 15,-20 1-13-15,25 2-5 16,-3 0-4-16,-2 6-2 15,-10-3 11-15,-18-2-324 16</inkml:trace>
  <inkml:trace contextRef="#ctx0" brushRef="#br0" timeOffset="155619.8474">2087 14517 818 0,'1'-1'328'0,"8"0"-184"0,14-3-67 16,27 4-28-16,13-2 13 16,27 2-5-16,3 2-13 15,0-4-12-15,-3 0-4 16,-19-9-18-16,1-6-19 15,-18-6-138-15,-10-1-75 16,-20-1-32-16,-18 1 23 16,-19 3 199-16,-6 2 103 15,-5 2 90-15,6 3 16 16,11 8-50-16,6 5-36 16,12 7-38-16,8 7-10 0,11 10 22 15,7 5 24-15,-8 1 30 16,-7 1 4-16,-19-4 0 15,-12-3-11-15,-14 2-35 16,-6-6-17-16</inkml:trace>
  <inkml:trace contextRef="#ctx0" brushRef="#br0" timeOffset="156297.3879">3972 14593 941 0,'1'-3'446'0,"8"-2"-174"16,-2-3-62-16,-2-4-88 16,-3 2-35-16,-5-12-41 15,-2-3-7-15,-4-8 5 16,-6-1 1-16,-10 5-13 16,-9 6-11-16,-11 21-33 15,0 9-11-15,3 18-12 16,7 11-5-16,16 6 5 15,10 4-1-15,18 4 12 16,9-5 9 0,16-7 11-16,8-6 7 0,7-17 6 15,2-9 3-15,-7-17 6 16,-4-10 0-16,-17-13 3 16,-3 0-2-16,-11-4-2 15,-8 3 0-15,-1 3-4 16,-5 5-4-16,-6 13-12 15,0 9-6-15,1 13-1 16,1 9-1-16,10 8 6 16,2 3 4-16,6 7 1 15,9-2 3-15,2 2 5 16,5-2 1-16,1-7-9 16,0-7-68-16</inkml:trace>
  <inkml:trace contextRef="#ctx0" brushRef="#br0" timeOffset="156703.3858">4248 14651 624 0,'2'-3'357'15,"0"3"-18"-15,2 5-137 16,-4-5-96-16,0 2-3 15,8 16-23-15,19 24-14 16,-11-34-12-16,2-4-5 0,-4-8-4 16,1-4-1-16,-5-8 0 15,-3 0-5-15,-1 1-13 16,-4-1-5-16,0 9-28 16,1 5-16-16,0 9-13 15,3 7-5-15,3 18 15 16,-2 6 8-16,1 18 9 15,-3 5 4-15,-2 3 5 16,-3-1-18-16,-7-10 57 16,-7-3 26-16,-17-8 39 15,-2-7 32-15,-11-14-36 16,2-10-21-16,6-21-39 16,4-12-17-16,15-12-60 15,3-9-36-15,14-1-63 16,7 0-43-16</inkml:trace>
  <inkml:trace contextRef="#ctx0" brushRef="#br0" timeOffset="157124.9673">4865 14545 1210 0,'10'0'443'0,"17"4"-366"0,10 1-11 15,16-6-17-15,11 1-21 16,4-4-13-16,-1 1-82 16</inkml:trace>
  <inkml:trace contextRef="#ctx0" brushRef="#br0" timeOffset="157312.7043">4869 14669 814 0,'13'-1'444'0,"18"0"-20"16,11 2-205-16,21 0-52 16,3 3-44-16,3-2-62 15,-4 1-22-15</inkml:trace>
  <inkml:trace contextRef="#ctx0" brushRef="#br0" timeOffset="158234.4538">5699 14674 1108 0,'-21'-1'424'0,"-12"-8"-321"15,28 6-99-15,62 1-48 16,25-3-5-16,74 5 20 16,39 0 8-16,71 4 8 15,31-2 4-15,54 0 1 16,25 0 28-16,28 3 55 16,20 3 24-16,0-1 32 15,-3 0-16-15,-11 1-41 16,-10-6-22-16,-11 1-26 15,-12 0-8-15,-50-3-57 16,-18 0-132-16</inkml:trace>
  <inkml:trace contextRef="#ctx0" brushRef="#br0" timeOffset="159101.6432">6135 14026 637 0,'-18'0'364'16,"-13"-3"19"-16,3 8-268 15,2 2-6-15,10 5-24 16,8 1-11-16,22 7-20 15,11-3-7-15,34 9-2 16,12 2-6-16,8 2-11 16,1 6-6-16,-28-5-3 15,-19 0 2-15,-26 4 6 16,-18-4 5-16,-23-2 4 16,-11-6-5-16,-20-14-28 0,-2-9-8 15,7-14-25-15,11-4-3 16,21-9 8-16,10 3 0 15,21-6 15-15,14-4 13 16,26-2 17-16,15-7 6 16,19 3 1-16,0 1-5 15,-17 3 1-15,-16 4 11 16,-34 9 26-16,-18-4 3 0,-28 8-4 16,-11 1-13-16,-17 7-32 15,1 10-7-15,8 5-15 16,9 8-9-16,17 5-57 15,9 0-50-15</inkml:trace>
  <inkml:trace contextRef="#ctx0" brushRef="#br0" timeOffset="159476.5454">6806 14120 875 0,'-18'-4'403'0,"-17"-4"-168"0,-5-3-56 15,6 8-86-15,6 3-35 16,12 4-62-16,7 3-13 15,11 1-14-15,6 0-1 16,18 9 6-16,7 1 6 16,18 2 14-16,-2 2 4 15,-6-2 9-15,-10 2 5 16,-24 1 20-16,-12 3 13 0,-19-6 9 16,-11 0 2-1,-13-10-10-15,2-4-12 0,6-10-43 16,9-8-70-16,20-8-210 15,11-2-123-15</inkml:trace>
  <inkml:trace contextRef="#ctx0" brushRef="#br0" timeOffset="159617.344">6915 14139 767 0,'7'1'361'0,"8"6"-138"15,-2 4-46-15,-7 12-64 16,-3 4-12-16,-3 6-36 15,2 2-14-15,-2-2-20 16,6-1 25-16,-5-13-190 16</inkml:trace>
  <inkml:trace contextRef="#ctx0" brushRef="#br0" timeOffset="159757.7303">6897 13890 1477 0,'0'-6'565'16,"1"-6"-436"-16,4 6-74 16,0 11-64-16,9 9-48 15</inkml:trace>
  <inkml:trace contextRef="#ctx0" brushRef="#br0" timeOffset="160023.2931">7069 14264 1040 0,'0'11'485'0,"0"14"-186"16,0 1-103-16,0-3-84 16,1-1-36-16,2-8-45 15,3-3-8-15,4-13 6 16,3-9 1-16,4-14-2 16,3-5-6-16,3-2-13 15,0-3-4-15,4 10-8 16,1 6-5-16,-1 11 2 15,-2 9 10-15,-5 12 21 16,-6 5 9-16,-6 10 1 16,-4 3-10-16,0 3-9 0,0 0-13 15,2-5-626 1</inkml:trace>
  <inkml:trace contextRef="#ctx0" brushRef="#br0" timeOffset="160374.0683">7814 14045 935 0,'-5'-9'491'16,"-7"-6"-137"-16,-3 9-145 0,-7 5-48 15,-9 5-82-15,-6 6-35 16,-1 7-42-16,4 5-8 16,6 15-7-16,7 1-1 15,13 7-3-15,8 0 0 16,14-3 3-16,9-2 2 16,15-12 13-16,5-4 7 15,4-15 3-15,-5-9 7 16,-9-10 10-16,-12-8 5 15,-21-2 8-15,-5-1-5 0,-23-1-15 16,-8 5-10-16,-9 4-12 16,-3 6-5-16</inkml:trace>
  <inkml:trace contextRef="#ctx0" brushRef="#br0" timeOffset="160733.3593">8052 14120 1097 0,'-3'-5'459'0,"-7"-7"-279"16,0 1-65-16,-2 6-83 15,-1 5-23-15,-5 11-20 0,1 9-7 16,0 10 1-16,3 6 1 15,3 5 4-15,7 7 3 16,11 1 4-16,5 0 5 16,18-10 11-16,8-10 12 15,13-18 14-15,6-14 7 16,-2-17 3-16,-2-11-4 16,-16-9 48-16,-13-5 14 15,-18-3 20-15,-8 1 11 0,-18 4-45 16,-8 5-20-16,-13 6-37 15,-3 8-23-15,1 12-67 16,9 4-58-16</inkml:trace>
  <inkml:trace contextRef="#ctx0" brushRef="#br0" timeOffset="161009.968">8324 14032 1154 0,'2'0'458'0,"-2"2"-299"0,3-4-63 0,-3 2-54 15,0 0-1-15,20 4 17 16,33 10 14-16,-31-15 27 16,-2-5 2-16,-6-5 2 15,-4-3-3-15,-11-4-3 16,-11-6-9-16,-8 0-32 15,-3-1-21-15,-5 4-34 16,5 13-9-16,-1 12-1 16,-3 9-46-16</inkml:trace>
  <inkml:trace contextRef="#ctx0" brushRef="#br0" timeOffset="161501.8889">8545 14350 1148 0,'10'2'433'0,"20"-1"-295"16,12-1-67-16,24-4-13 16,8-3-14-16,9-1-31 15</inkml:trace>
  <inkml:trace contextRef="#ctx0" brushRef="#br0" timeOffset="162079.5788">9400 14070 586 0,'7'-6'361'0,"4"-2"-15"16,-7-1-42-16,-9 2-101 16,-5 1-59-16,-4 1-89 15,-2 2-32-15,-7-1-22 16,1 4-1-16,1 4-6 16,-4 3-3-16,5 2-3 15,-1-1 1-15,3 1 2 16,3-4 1-16,7 5 3 15,-2 1 1-15,6-2 0 16,-4 2 2-16,-1 0 0 16,3 1 2-16,0 3 0 15,4-3 0-15,5-2 2 16,3-5 3-16,10-5 2 16,5-1-1-16,7-7-3 15,5 4-3-15,3 4-8 16,1 5-3-16,1 8-2 0,-3 5 1 15,-1 7 5-15,-5 4 6 16,-14 5 8-16,-8 0 7 16,-14 3 7-16,-11 1 4 15,-14-3 8-15,-5-8 4 16,-11-12 1-16,-2-2-5 16,-3-14-10-16,-1-4-5 15,14-7-24-15,6-9-33 0,26-1-204 16</inkml:trace>
  <inkml:trace contextRef="#ctx0" brushRef="#br0" timeOffset="162470.1245">9839 14251 793 0,'-4'-6'390'0,"-1"-7"-132"0,-1 2-49 15,-7 4-79-15,-3 0-31 16,-5 4-51-16,3 3-16 15,1 5-27-15,-1 2-6 16,11 7-15-16,-1 0-4 16,13 5-1-16,6 7 4 15,9 1 14-15,8 4 4 16,-1 3 11-16,2-4 1 16,-11-6 2-16,-5-2 4 0,-16-9 19 15,-6-3 3-15,-10-2 4 16,-7-4-3-16,-2-8-30 15,-3 1-44-15,6-7-183 16</inkml:trace>
  <inkml:trace contextRef="#ctx0" brushRef="#br0" timeOffset="162666.0296">9973 14258 952 0,'2'0'460'0,"1"3"-157"16,1 6-95-16,0 6-73 16,1 5-26-16,1 7-49 15,-3 1-8-15,0 4-32 0,-2 1-6 0,-1-8-59 16,-1-5-71-16</inkml:trace>
  <inkml:trace contextRef="#ctx0" brushRef="#br0" timeOffset="162821.93">10046 13979 1358 0,'-3'-6'506'0,"-2"-1"-392"16,4 6-85-16,4 2-33 15,2 6-84-15</inkml:trace>
  <inkml:trace contextRef="#ctx0" brushRef="#br0" timeOffset="163073.9005">10184 14276 994 0,'4'16'424'0,"5"15"-234"16,-2-3-50-16,-4-5-63 16,1-3-15-16,-1-12-8 15,-2-3 4-15,1-9 3 16,-3-12-1-16,2-7-20 15,4-7-14-15,4-2-20 16,8 4-6-16,2 8 3 16,3 6-2-16,-1 11 1 15,-1 4 1-15,3 13-3 16,-8 4 4-16,1 8 1 16,-1 1 4-16,-8 0 2 15,0 0 3-15,-6-2 133 16</inkml:trace>
  <inkml:trace contextRef="#ctx0" brushRef="#br0" timeOffset="163706.2154">10799 14356 512 0,'-7'-5'304'0,"-15"-9"5"15,-1-4-6-15,3-11-43 16,0-10-48-16,15-4-111 16,7-2-39-16,10-1-67 0,10 11 2 31,8 11 9-31,4 8 1 0,8 24 8 16,-3 8-8-16,-11 16-12 15,-14 10 4-15,-33 13 15 16,-12 8 6-16,-18 9 5 15,-1-2 1-15,8-8-5 16,0-16-3-16,18-23-5 16,4-13-3-16,19-10-16 15,7-8-5-15,15-5-3 16,7 3-1-16,6-3 16 16,5 10 3-16,5 7 3 15,-4 1 1-15,6 1 63 16,-4 0-100-16</inkml:trace>
  <inkml:trace contextRef="#ctx0" brushRef="#br0" timeOffset="164019.0143">11194 14140 1205 0,'-9'-5'480'0,"-11"3"-338"15,0 4-28-15,-4 6-70 16,1 6-24-16,6 8-21 16,3 6-4-16,8 8-1 15,5 5-1-15,10 11 2 16,7-3 3-16,11-4 9 16,5-7 10-16,9-19 15 15,-1-9 6-15,0-18 14 16,-3-11 2-16,-12-18 5 15,-1-8 0-15,-19-11-12 16,-7 5-6-16,-18 4-20 16,-7 8-11-16,-5 10-14 15,0 5-40-15,13 13-71 16</inkml:trace>
  <inkml:trace contextRef="#ctx0" brushRef="#br0" timeOffset="164284.2045">11381 14074 755 0,'0'-4'302'16,"6"1"-187"-16,2 3-72 16,7 8-3-16,4 2 22 0,5-2 49 15,6-3 15-15,0-3 21 16,1 2 4-16,-9-4 13 15,-6-4-5-15,-14-8-22 16,-3-5-22-16,-14-2-56 16,-7 2-20-16,-10 3-33 15,-4 5-11-15,1 11-7 16,1 5-38-16</inkml:trace>
  <inkml:trace contextRef="#ctx0" brushRef="#br0" timeOffset="164799.7094">11273 14729 820 0,'5'0'401'0,"11"0"-131"15,8 0-60-15,14 2-82 16,7-2-29-16,8-3-49 0,2-2-19 16</inkml:trace>
  <inkml:trace contextRef="#ctx0" brushRef="#br0" timeOffset="165377.7085">8213 14971 383 0,'-1'-1'276'0,"-3"2"30"0,-11 4-46 16,-11 13-66-16,-3 6-45 15,-4 11-64-15,4 5-30 16,14 6-33-16,9 3-6 16,18-1-4-16,12-3-1 15,20-12 2-15,7-9 4 0,7-21 11 16,-4-7 19-16,-11-19 55 16,-8-6 16-16,-19-10 30 15,-4-4-3-15,-19-2-44 16,-7 2-18-16,-9 10-41 15,-6 6-20-15,-4 9-22 16,-3 5-10-16,7 9-93 16,6 4-27-16</inkml:trace>
  <inkml:trace contextRef="#ctx0" brushRef="#br0" timeOffset="165549.5335">8537 15424 995 0,'-3'0'523'0,"-2"0"-63"16,5 0-386-16,0-1-32 16</inkml:trace>
  <inkml:trace contextRef="#ctx0" brushRef="#br0" timeOffset="166002.5538">8677 15116 842 0,'11'-10'399'0,"15"-13"-125"16,5 6-80-16,5-2-54 15,2 11-37-15,-1 8-64 16,1 2-8-16,-5 10-16 16,-9 1-5-16,-10 10-3 15,-12 4 1-15,-14 3 7 16,-8-1 1-16,-3-6 1 15,-1-4 2-15,10-12-7 16,4-6-8-16,8-7-9 16,8-3-5-16,11 2-5 0,8-2 5 15,2 8 1-15,6 5 3 16,-3 10 5-16,-3 8 3 16,-8 6 7-16,-10 3 3 15,-15 4 6-15,-10 1 8 16,-19-5 13-16,-3-4 5 15,-3-12 32-15,-3-11 1 16,12-8-12-16,5-9-9 16,8-7-45-16,7 0-48 0</inkml:trace>
  <inkml:trace contextRef="#ctx0" brushRef="#br0" timeOffset="168501.6675">12185 14215 762 0,'2'-5'363'16,"9"1"-155"-16,-4 5-41 0,3 15-59 15,4 8-24-15,-5 10-21 16,0 5-9-16,-5-1-20 15,-4-2-6-15,2-12-3 16,-1-8 1-16,5-16 3 16,2-9-3-16,0-21-5 15,2-6-4-15,8-12-10 16,-4-4 2-16,3 11-6 16,-1 8-3-1,-2 19-2-15,0 11-5 16,0 13 3-16,1 10 3 15,-4 11 1-15,-1 1 5 16,-3 3 0-16,-1-4 1 16,-2-8 4-16,2-7 0 15,4-15 6-15,2-6 2 16,5-15 0-16,-1-3 0 0,1-4-6 16,-1 1-4-16,-1 7-6 15,4 5 3-15,-6 14 2 16,0 6 0-16,-5 16 3 15,-3 9-5-15,-2 6-3 16,1 5 2-16,3-6-75 16,-1-2-90-16</inkml:trace>
  <inkml:trace contextRef="#ctx0" brushRef="#br0" timeOffset="168712.1743">12187 14528 726 0,'3'0'346'0,"13"3"-49"15,14 3-101-15,30-4-18 16,15-1-13-16,21 4-66 16,2-4-35-16,-16 0-27 15,-6 4-26-15,-23-2-111 16,-9-1-106-16</inkml:trace>
  <inkml:trace contextRef="#ctx0" brushRef="#br0" timeOffset="169071.4714">12411 14869 709 0,'-6'-6'353'16,"-10"-5"-83"-16,-1 3-107 16,-5 6-58-16,0 3-19 15,0 7-39-15,5 6-15 0,8 7-30 16,5 4-7-16,21 7-2 15,10 2 15-15,19-2 35 16,5-1 1-16,-6-5 0 16,-10-2-10-16,-24-3 19 15,-17-2 14-15,-26-5 8 16,-10-1 3-16,-10-10-27 16,6-3-29-16,9-10-94 15,11-7-63-15,17-8-299 16</inkml:trace>
  <inkml:trace contextRef="#ctx0" brushRef="#br0" timeOffset="169352.6509">12607 14777 1069 0,'11'-4'429'15,"14"-3"-295"-15,0 2-10 16,-2 10-49-16,-2 2-15 16,-13 10 2-16,-6 5 0 15,-6 7-2-15,-10 4-6 16,-5-3-26-16,4-1-11 0,7-9-10 16,6-4-1-16,14-10 14 15,7-3 4-15,9-8 6 16,4-1-2-16,3 0-3 15,-3-2 127-15</inkml:trace>
  <inkml:trace contextRef="#ctx0" brushRef="#br0" timeOffset="174046.2681">13253 14520 758 0,'15'0'323'0,"8"0"-142"15,19-1-149-15,2 0-8 16,15-1-32-16,0-2-166 16</inkml:trace>
  <inkml:trace contextRef="#ctx0" brushRef="#br0" timeOffset="174202.8248">13295 14588 1028 0,'9'2'408'16,"9"0"-240"-16,19-2-133 15,13-1-9-15,21-2 10 16,5 2-81-16</inkml:trace>
  <inkml:trace contextRef="#ctx0" brushRef="#br0" timeOffset="174556.3295">13900 14517 962 0,'11'-7'365'0,"10"-14"-243"15,4-3-39-15,3-12 10 16,-5-3-15-16,-3-7-20 16,-2-1-6-16,-9 1 6 0,-1 6 15 15,-8 15 44-15,-3 5 11 16,0 20-17-16,-4 5-25 15,0 16-65-15,1 11-21 16,0 19-2-16,5 9 3 16,4 15 6-16,3-6 2 15,4-7 3-15,-2-9 0 16,4-17-5-16,2-5 21 16,2-10-122-16,1-6 110 0</inkml:trace>
  <inkml:trace contextRef="#ctx0" brushRef="#br0" timeOffset="174915.6203">14120 14215 1125 0,'9'-1'439'15,"8"0"-275"-15,12 3-90 16,9 2-4-16,15 1-16 16,3 0-19-16,3-5-17 15,-3-1 2-15,-18-8 9 0,-7 0 5 16,-16 0 0-16,-7 2-4 16,-7 7-14-16,-6 4-1 15,-6 9 3-15,-2 7 0 16,-1 9 5-16,6 4-7 15,7 11-8-15,3 6-1 16,6-2-1-16,5 3 0 16,1-10-1-16,3-5 0 15,-2-9-1-15,0-8 26 0,-4-6-138 16,-10-5-104-16</inkml:trace>
  <inkml:trace contextRef="#ctx0" brushRef="#br0" timeOffset="175056.6001">14239 14558 1155 0,'12'-4'542'15,"13"-5"-222"-15,21 4-190 16,12 0-35-16,18 8-65 16,-3 0-13-16,-8 1-12 15</inkml:trace>
  <inkml:trace contextRef="#ctx0" brushRef="#br0" timeOffset="175618.7637">14942 14097 1060 0,'5'0'492'16,"6"3"-187"-16,1 10-177 15,7 5-27-15,-2 9-31 16,2 6-11-16,-8 0-17 15,-6 2-3-15,-3-7-15 16,-2-6-6-16,1-11-7 16,4-10 0-16,6-14-7 15,3-10-5-15,5-13-4 16,-3-2-5-16,1 2-1 16,1 2 2-16,-4 16 2 15,2 7 1-15,-8 10 13 16,-4 7 4-16,-2 11 6 15,-3 3 2-15,0 7-6 16,0 0-4-16,-2-6-5 16,7-1-2-16,4-13-3 0,5-7-4 15,5-10-9-15,2-10-2 16,5-5 4-16,-1 1 0 16,-1 3 5-16,-1 6-2 15,-1 15-2-15,-3 5 5 16,-4 17 11-16,-2 3 6 15,-3 10 0-15,0 0-3 16,0 0-85-16,2-3-228 16</inkml:trace>
  <inkml:trace contextRef="#ctx0" brushRef="#br0" timeOffset="175853.0762">14981 14468 1013 0,'2'0'426'0,"14"2"-156"16,13-1-132-16,27 0-37 16,15-1 8-16,15 2-27 15,5-1-8-15,-2 2-15 16,-9 1-9-16,-19 0-73 15,-11 2 0-15</inkml:trace>
  <inkml:trace contextRef="#ctx0" brushRef="#br0" timeOffset="176384.2016">15354 14867 740 0,'-25'2'384'0,"-22"-2"-83"16,2 3-140-16,4 4-20 16,12 1-40-16,14 5-27 15,11 2-31-15,6 2-4 16,22 6-13-16,8 4-4 16,16 3 19-16,0 5 22 15,-7-1 26-15,-14-1 24 16,-23-1 8-16,-13-5-16 15,-25-5-18-15,-6-8-20 0,-5-16-29 16,1-8-23-16,19-14-102 16,10-7-94-16,15 2-210 15</inkml:trace>
  <inkml:trace contextRef="#ctx0" brushRef="#br0" timeOffset="176712.249">15562 14841 1042 0,'-1'-12'463'0,"1"-10"-166"15,7 7-133-15,11 7-52 16,-1 5-8-16,7 11-45 0,0 5-15 15,-8 11-4-15,-1 2 17 16,-21 3 15-16,-7 4 0 16,-9-5-11-16,-1-1-20 15,13-4-24-15,1-8-6 16,12-8-4-16,9-7 1 16,11-2 2-16,9 0-1 15,9 0-2-15,4 2-2 0,-5 0 44 16,-8-2-26-16</inkml:trace>
  <inkml:trace contextRef="#ctx0" brushRef="#br0" timeOffset="180134.9879">1885 16628 599 0,'14'-13'311'0,"20"-18"-75"16,4-5-42-16,-5-13-43 15,-1-8-14-15,-6-9-18 16,-11-8-2-16,-3 0-25 15,-1 5 5-15,-11 14-6 16,1 12-6-16,-6 17 10 16,-1 9-16-16,2 9-35 15,0 10-12-15,7 13-35 16,-2 9-11-16,7 27 1 16,7 11 1-16,7 21 4 15,3 7 4-15,6-9 4 16,0-5 0-16,-1-22 4 15,4-15 1-15,-3-17-50 16,-2-11-30-16,-8-24-113 16,-6-2-128-16</inkml:trace>
  <inkml:trace contextRef="#ctx0" brushRef="#br0" timeOffset="180269.5842">2063 16401 561 0,'17'5'291'0,"20"9"-89"16,15 1-73-16,0-4-30 0,7-1-38 31,-9-4-16-31,-14-3-172 0</inkml:trace>
  <inkml:trace contextRef="#ctx0" brushRef="#br0" timeOffset="180425.7986">1877 16311 1205 0,'-15'-5'501'15,"-14"-4"-281"-15,12 5-87 16,12 9-125-16,9 4-9 0,19 6-48 16,12 4-40-16</inkml:trace>
  <inkml:trace contextRef="#ctx0" brushRef="#br0" timeOffset="180753.8574">2586 16601 760 0,'9'1'367'16,"6"1"-91"-16,10-5-178 15,3-1-6-15,0-14-25 16,-1-1-16-16,-12-9-7 16,-6-1 3-16,-16 0-2 15,-9 1-5-15,-16 3 10 16,-7 5 8-16,1 10-11 0,5 10-5 16,12 19-37-16,6 6-15 15,12 17-4-15,3 3 1 16,10 8 10-16,2 6 3 15,5-2 7-15,0 0 2 16,4-9 2-16,-3-5 0 16,-3-14-34-16,-1-7-80 15</inkml:trace>
  <inkml:trace contextRef="#ctx0" brushRef="#br0" timeOffset="181097.6889">3159 16458 922 0,'-1'13'456'16,"-5"5"-156"-16,-5 9-136 15,-3 1-35-15,-5-3-57 16,-4-3-20-16,-1-9-38 15,0-8-30-15,-5-8-55 16,7-5-22-16,-1-12 4 16,6 3 25-16,10-6 42 0,7 2 17 15,13 5 29-15,1-2 9 16,10 9 17-16,-2 5 1 16,1 12 3-1,9 8 5-15,-6 11 12 0,6 3 4 16,-5 1-20-16,-7 0-13 15,-3-6-10-15</inkml:trace>
  <inkml:trace contextRef="#ctx0" brushRef="#br0" timeOffset="181887.1816">4599 16767 565 0,'4'-3'348'15,"3"-10"2"-15,1-3-124 16,4-12-99-16,0-5-29 15,0-6-25-15,-2-3 3 32,-9 4 22-32,-3 4 12 15,-16 2-3-15,-1 6-5 16,-8 10-31-16,-1 8-23 0,1 17-34 0,-1 6-15 0,3 15-14 16,2 3 4-16,9 5 0 15,2 5 0-15,15-1 3 16,8-3 0-16,12-7 2 15,7-7 2-15,6-12-7 16,3-7-2-16,-1-15-35 16,0-6-19-16,-7-14-15 15,-6-5-4-15,-9-2 35 16,-4 1 21-16,-8 12 19 31,-4 6 42-31,-8 14 30 0,-1 4 6 0,-4 12 11 31,2 2-34-31,8 8-23 0,3 4-8 0,13 1-4 32,5 1-2-32,10-2-5 0,2-6-1 0,2-9-43 15</inkml:trace>
  <inkml:trace contextRef="#ctx0" brushRef="#br0" timeOffset="182277.7095">4437 16205 941 0,'-4'-3'465'16,"-5"-4"-168"-16,16 5-181 15,8-2-26-15,16 1-62 32,14 3-8-32,15 1-2 0,8 5-4 0,8 3-5 0,-3 3 0 15,-9-3-87-15,-10-1-146 16</inkml:trace>
  <inkml:trace contextRef="#ctx0" brushRef="#br0" timeOffset="182527.8291">4853 16096 503 0,'1'-2'331'0,"5"0"-9"15,4 2-120-15,11 6-102 16,1 0-31-16,0 8-4 15,-4 2-8-15,-6 4 3 16,-2 1 3-16,-7 2 1 16,0-2-1-16,-8-1-10 15,-12 5-3-15,-10-1-176 16</inkml:trace>
  <inkml:trace contextRef="#ctx0" brushRef="#br0" timeOffset="183043.1633">5297 16478 900 0,'1'2'379'0,"10"-1"-148"0,10-1-123 16,22 0-43-16,7-3 2 16,13-2-42-16,0 2-10 15,-5 1-17-15,-3 2-65 16</inkml:trace>
  <inkml:trace contextRef="#ctx0" brushRef="#br0" timeOffset="183277.6521">5385 16590 1012 0,'7'2'403'0,"7"4"-227"15,7-2-54-15,18 2 11 16,4-2-20-16,14-1-50 16,3 2-11-16,-7-2-11 15,-2 1-551-15</inkml:trace>
  <inkml:trace contextRef="#ctx0" brushRef="#br0" timeOffset="184066.1648">6470 16562 568 0,'0'-14'372'15,"0"-6"-63"-15,-7-2-58 16,-3 1-37-16,-3 1-65 15,-4 2-20-15,-8 5-37 16,-7 5-22-16,-8 15-45 16,-1 7-19-16,0 10-20 15,9 7-9-15,10 5 1 0,7 0 2 16,21 2 7-16,8-3 8 16,18-10 5-16,9-3 2 15,7-18 4-15,1-7 1 16,-5-13 3-16,-7-9 1 15,-10-6 0-15,-4 1 1 16,-8 0-4-16,-4 4 0 16,-4 11-2-16,-7 2-9 0,-3 18 0 15,-3 4 2-15,-5 13 1 16,8 5 9-16,3 5-2 16,6 5-4-16,12-4-2 15,5 0 53-15</inkml:trace>
  <inkml:trace contextRef="#ctx0" brushRef="#br0" timeOffset="184644.1429">6624 16778 1003 0,'6'4'434'0,"13"12"-246"0,4 6-38 16,13 8-32-16,4 4-40 16,2 1-31-16,-3-1-8 15,-15-6-72-15,-7-4-68 16</inkml:trace>
  <inkml:trace contextRef="#ctx0" brushRef="#br0" timeOffset="184831.9718">6888 16777 975 0,'-7'3'485'0,"-14"10"-111"16,-8 3-162-16,-6 10-79 16,-4 2-34-16,0 2-61 15,6 3-15-15,6-11-44 16,9 1-71-16</inkml:trace>
  <inkml:trace contextRef="#ctx0" brushRef="#br0" timeOffset="185315.8594">7224 16457 1071 0,'-1'6'476'0,"-1"8"-258"16,1 8-39-16,1 4-63 16,1 5-30-16,5 6-28 15,0-2-9-15,6-1-18 16,-2-2-15-16,1-11-7 16,-2-4-1-16,-1-12-16 15,0-5-39-15</inkml:trace>
  <inkml:trace contextRef="#ctx0" brushRef="#br0" timeOffset="185503.3157">7200 16238 1294 0,'0'0'476'0,"1"4"-386"16,4 0-45-16,-5-4 33 16</inkml:trace>
  <inkml:trace contextRef="#ctx0" brushRef="#br0" timeOffset="185909.6881">6963 16016 1048 0,'1'1'410'0,"3"-1"-246"15,12 0-90-15,9 1-8 16,24 0-10-16,10 3-20 16,18 0-23-16,0 2-4 15,-10-3-1-15,-8 7 3 16,-27-7-34-16,-3 2-34 16,-14 0-91-16,-8-7-29 0,-6-6 15 15,-3-1 35-15,-4-6 102 16,-1-2 37-16,3 3 37 15,-1-2 13-15,5 4 10 16,4 11-2-16,0 2 15 16,1 11 12-16,-3 10 22 15,-4-4 3-15,-2 7-27 16,-3-4 19-16</inkml:trace>
  <inkml:trace contextRef="#ctx0" brushRef="#br0" timeOffset="186346.8676">7904 16304 671 0,'-2'-1'382'0,"2"4"6"15,2 13-215-15,4 20-115 16,-1 7-1-16,5 11 15 16,-2 1-4-16,3-2 2 15,1-2 4-15,-6-10-45 16,3-7-8-16,-1-12-43 15,0-7-77-15</inkml:trace>
  <inkml:trace contextRef="#ctx0" brushRef="#br0" timeOffset="186499.1958">7746 16569 1276 0,'17'-1'476'16,"19"0"-332"-1,12-3-59-15,13 3 2 16,1-1-25-16,5 3-41 16,0 2 3-16</inkml:trace>
  <inkml:trace contextRef="#ctx0" brushRef="#br0" timeOffset="187071.7064">8781 16547 510 0,'5'-7'319'0,"-1"-11"-10"15,-3-1-33-15,-10 0-62 16,-12-1-29-16,-8 4-53 16,-9 2-32-16,-9 10-57 15,0 6-18-15,4 12-28 16,6 6-14-16,14 13-20 16,8-4-3-16,15 3 7 15,10 1 10-15,15-13 19 16,3 2 5-16,14-15 6 15,-1-8 3-15,1-6 5 0,-1-11 1 16,-11-1 0-16,0-1-2 16,-10 2-4-16,-3 5-3 15,-9 11 15-15,-7 3 11 16,-3 13 5-16,-4 2 3 16,9 5-16-16,1 2-13 15,10-5-15-15,3-3-52 16</inkml:trace>
  <inkml:trace contextRef="#ctx0" brushRef="#br0" timeOffset="187446.6201">8956 16654 868 0,'3'8'418'15,"1"3"-165"-15,5 0-141 16,4 0-19-16,4-4-58 16,3-3-11-16,-2-5 1 15,-2-2 2-15,-3-10 3 16,-2 0-1-16,-3-3-6 16,-1 1 0-16,-3 7 16 15,-2 6 0-15,3 9 1 16,-1 8-4-16,2 12-24 0,1 4-2 15,0 14-8 1,-1 7-1-16,-7 2 2 0,-4 2 3 16,-9-8 32-16,-10-7 16 15,-7-9 22-15,-5-9 5 16,-6-16-18-16,4-6-13 16,8-15-24-16,4-7-25 15,13-10-86-15,9-3-85 16</inkml:trace>
  <inkml:trace contextRef="#ctx0" brushRef="#br0" timeOffset="187837.145">9593 16371 1051 0,'2'-4'527'0,"0"1"-167"15,1-3-227-15,-3 5-49 0,0 0-88 16,0 0-80-16</inkml:trace>
  <inkml:trace contextRef="#ctx0" brushRef="#br0" timeOffset="188102.7142">9611 16591 827 0,'0'10'400'0,"3"17"-75"16,4 6-159-16,7 11-53 16,1 10-28-16,1 18-33 15,-2 3 8-15,-14-4 15 16,-7-6 9-16,-17-18-18 16,-7-6-12-16,-13-12-9 15,-1-8 0-15,-2-20-8 16,-1-8-4-16,13-16-83 0,8-9-83 15</inkml:trace>
  <inkml:trace contextRef="#ctx0" brushRef="#br0" timeOffset="188610.0043">9337 16085 870 0,'0'0'385'0,"0"-1"-204"16,3 1-67-16,-3 0-55 15,10-1-35-15,21-1-21 16,79-3-2-16,-32 1 1 16,2 4 2-16,-11 1 4 0,-11 4 4 15,-29 1-18-15,-8-2-16 16,-16-4-50-16,-7-1-7 15,-2-2 17-15,3 2 16 16,0-1 46-16,-3-2 1 16,1-14-2-16,-27-21-3 15,30 32 5-15,0 0 11 16,10 7 31-16,-2 5 14 0,4 4 23 16,1 5 12-16,-3 6 30 15,0-2 10-15,-6-1-9 16,-7 2-15-16,-9-2-50 31,-4 3 56-31</inkml:trace>
  <inkml:trace contextRef="#ctx0" brushRef="#br0" timeOffset="191860.606">10222 16636 1020 0,'3'-2'410'15,"8"0"-242"-15,16-3-93 16,15-2-22-16,16 2-14 15,4 1-13-15,11 2-25 16,-5 1-67-16,-17 4-380 16</inkml:trace>
  <inkml:trace contextRef="#ctx0" brushRef="#br0" timeOffset="192032.5389">10343 16709 1204 0,'7'1'443'16,"12"3"-335"-16,11 1-50 15,20 1-4-15,10 1-16 16,15-3-58-16</inkml:trace>
  <inkml:trace contextRef="#ctx0" brushRef="#br0" timeOffset="192610.2117">11235 16632 606 0,'-10'-8'401'0,"-10"-3"4"16,3-9-158-16,2-7-34 15,11-9-96-15,8-5-45 16,17 5-42-16,5 3 1 16,9 17 26-16,4 12 6 15,3 19-12-15,0 11-8 0,-11 16-23 16,-11 0 1-16,-24 5 6 15,-15 1 4 1,-19-1 1-16,-6 0-4 0,0-6-27 16,4-8-33-16,9-10-83 15,7-10-45-15,9-17-37 16,6-6 30-16,10-10 72 16,5 1 54-16,11 5 101 15,7 2 23-15,3 14 26 16,4 8-10-16,-1 13-47 15,1 8-19-15,-1 5-19 16,-5-2 5-16</inkml:trace>
  <inkml:trace contextRef="#ctx0" brushRef="#br0" timeOffset="193254.009">11790 16611 585 0,'5'-5'348'15,"2"-8"-66"-15,-3 1-96 16,-2-6-27-16,-3-2-29 15,0-2-7-15,-4-5-21 0,-5 2-20 16,-10 3-41-16,-3 6-13 16,-10 16-23-16,-3 4-7 15,5 21-11-15,-2 2-7 16,17 8 0-16,9-1 2 16,15-6 6-16,11-3 5 15,11-8 2-15,6-7 2 16,-4-10 4-16,3-6 2 15,-7-7 6-15,-6 2 0 16,0 2-3-16,-3 1-4 0,-6 5-5 16,2 4-2-16,0 14 0 15,0 5 1-15,-1 11 4 16,-1 0 0-16,-7 4 4 16,-5-2 2-16,-9-2 7 15,-8-3 4-15,-13-9 6 16,-5-6 5-16,-3-15-1 15,-1-7-1-15,8-15-10 16,7-4-30-16,10-3-119 16,11 0-126-16</inkml:trace>
  <inkml:trace contextRef="#ctx0" brushRef="#br0" timeOffset="193602.4357">12261 16651 998 0,'0'0'471'0,"0"2"-198"16,-3 6-87-16,1 8-99 15,1 9-19-15,0 2-17 16,0 9-13-16,2 6-16 16,-1-2-5-16,2 0-5 15,7-8 0-15,2-17 1 16,10-5-2-16,4-15-51 15,2-10-85-15</inkml:trace>
  <inkml:trace contextRef="#ctx0" brushRef="#br0" timeOffset="193746.5178">12246 16545 947 0,'-1'0'481'0,"-1"-4"-152"15,2 4-179-15,0 0-74 16,0 0-129-16</inkml:trace>
  <inkml:trace contextRef="#ctx0" brushRef="#br0" timeOffset="194081.9068">12100 16266 722 0,'1'-6'345'15,"7"-3"-120"-15,7 1-89 16,11 7-38-16,8 1-13 16,9 7-18-16,6-2-12 15,9 3-28-15,-3-1-8 16,-2 0-6-16,-13-2 0 0,-15-5-28 15,-8-2-25-15,-9-5-41 32,-1-5-11-32,-6-2 25 15,-1 2 22-15,0 1 56 16,2 4 24-16,5 8 28 0,3 5 11 16,1 9 20-16,-5 5 10 15,-8 3-9-15,-8 1-6 16,-1 0-27-16</inkml:trace>
  <inkml:trace contextRef="#ctx0" brushRef="#br0" timeOffset="194457.0174">12895 16567 1183 0,'4'9'447'0,"1"14"-342"0,1 7-17 16,1 9-12-16,-1 4-12 16,0 3-17-16,1-1 0 15,-1-6 36-15,3-4-91 16,-3-16-511-16</inkml:trace>
  <inkml:trace contextRef="#ctx0" brushRef="#br0" timeOffset="194613.0399">12760 16730 1408 0,'6'-2'510'0,"18"-1"-397"16,15 0-31-16,27-2-2 15,15 0-25-15,5 3-74 16,-2 2-543-16</inkml:trace>
  <inkml:trace contextRef="#ctx0" brushRef="#br0" timeOffset="195025.0428">13525 16793 611 0,'1'-6'378'0,"5"-11"19"16,2-3-204-16,1-10-85 15,1-3-10-15,-2-10-2 16,-1 1 5-16,-3-1-1 16,-1 0-10-16,1 13-29 15,-3 7-16-15,-1 16-37 16,0 14-7-16,-3 17-7 15,3 5-3-15,6 21 18 0,1 1 3 16,3 9 0-16,2 5 4 16,-3-5 2-16,2-5 1 15,-3-14-17-15,1-11-60 16</inkml:trace>
  <inkml:trace contextRef="#ctx0" brushRef="#br0" timeOffset="195376.0326">13776 16479 1118 0,'2'0'429'0,"9"0"-257"16,9 1-84-16,17 8-22 15,9 0 1-15,14-4-32 16,3 0-11-16,-5-5-6 15,-8-6 3-15,-18-5 7 16,-10-8 1-16,-10-5 0 16,-3 2-5-16,-9 2-8 15,0 8-2-15,-6 9-2 16,2 7 11-16,-3 22 2 16,-1 8 3-16,-2 14-2 15,1 3-11-15,1 4-7 16,2 2-2-16,6 1 3 15,-2-2-1-15,2-8 27 16,6-5-45 0,-5-16-76-16,8-9-46 0</inkml:trace>
  <inkml:trace contextRef="#ctx0" brushRef="#br0" timeOffset="195541.4403">13877 16680 1078 0,'11'3'486'16,"11"1"-211"-16,20-1-143 16,11 1 10-16,13-2-64 15,0 1-30-15,-4 0-27 16,-5 1-49-16,-4 0-535 16</inkml:trace>
  <inkml:trace contextRef="#ctx0" brushRef="#br0" timeOffset="195978.8737">14622 16634 1323 0,'0'-3'613'0,"-6"1"-280"15,-2 1-160-15,8 3-120 16,-5 4-35-16,5-1-108 15,3 3-49-15</inkml:trace>
  <inkml:trace contextRef="#ctx0" brushRef="#br0" timeOffset="196206.6013">14605 16863 772 0,'2'22'355'15,"7"29"-161"1,2 3-66-16,-5 5-59 16,-3 2-45-16,-6 0 94 15,-7-5 7-15,-9-11 7 16,-8-9 25-16,-11-24-103 16,-3-11-10-16,-2-17-17 15,3-12-29-15,12-12-125 16,8-9-112-16</inkml:trace>
  <inkml:trace contextRef="#ctx0" brushRef="#br0" timeOffset="196628.3791">14440 16302 873 0,'1'0'377'15,"0"-3"-199"-15,14 2-100 16,11 1-6-16,16 0-7 15,8 0 6-15,14 2-5 16,3 0-7-16,-6 2-25 16,-3 0-11-16,-19-2-3 15,-11-2 4-15,-18-5 3 16,-7-2-7-16,-10-4-17 16,-4 1-5-16,1-3-9 15,2 2 4-15,6 6-10 0,2 5-3 16,4 9 5-16,2 4 10 15,3 8 33-15,2 5 11 16,-5-3 2-16,0 1-6 16,-1-7 99-16</inkml:trace>
  <inkml:trace contextRef="#ctx0" brushRef="#br0" timeOffset="197252.0445">15487 16543 1260 0,'7'8'464'0,"3"15"-360"16,2 7-27-16,-4 7 9 15,-5-1-3-15,-5-3-10 0,-4-8-4 16,0-9-18-16,1-7 3 16,6-13-11-16,3-10-4 15,9-14-13-15,0-4-16 16,5-6-9-16,1 2-1 16,-2 3-1-16,1 6-2 15,-3 16-10-15,-2 7-1 0,-1 16 11 16,-2 5 3-16,-3 10 14 15,0 0 1-15,-3 1-4 16,2-3-1-16,-1-6 3 16,-1-7 1-16,9-8-4 15,1-6-1-15,2-13-6 16,2-3-1-16,-4-4 1 16,-1 2-1-16,-3 6-1 15,-3 3-6-15,0 13-7 16,-2 5-1-16,1 9 1 15,2 4 7-15,0 7 5 16,-1-3 1-16,3 2-46 16,0-6-65-16</inkml:trace>
  <inkml:trace contextRef="#ctx0" brushRef="#br0" timeOffset="197454.7599">15425 16953 1020 0,'-3'-1'498'0,"2"-4"-87"15,23-2-334-15,17-3-6 16,27-6-30-16,17-3 8 16,22 4 1-16,7 5-2 15,-7 9-19-15,-12 1-53 16,-33 9-91-16,-22 6-28 0,-24 6-249 15</inkml:trace>
  <inkml:trace contextRef="#ctx0" brushRef="#br0" timeOffset="197810.477">15798 17173 1045 0,'-22'-3'440'0,"-20"-3"-238"16,-2 1-36-16,7 11-42 15,8 1-37-15,13 7-61 16,7 2-20-16,13 4-10 15,10 3 3-15,11 3 17 16,8 5 8-16,7 5 10 16,-5-1 0-16,-13 1 10 0,-16-3 18 15,-23-6 21-15,-12-5 0 16,-13-10-13-16,-1-5-20 16,2-19-55-16,4-6-53 15,18-12-198-15,9-5-402 16</inkml:trace>
  <inkml:trace contextRef="#ctx0" brushRef="#br0" timeOffset="198138.5281">15870 17121 1023 0,'0'-2'475'0,"1"-8"-176"16,9 0-137-16,14 5-72 15,7-2-21-15,9 7-23 16,-3 8-4-16,-11 3-12 16,-9 2 13-16,-16 3 33 15,-5 0 10-15,-17 6 7 16,0 2-11-16,-2-1-40 16,7-2-14-16,12-7-10 15,6-2-1-15,15-7-1 16,6-4 1-16,6-1-2 15,0-3-3-15,0 2-5 16,-5-1-2-16,-2-1-11 0,-3 2-28 16,-6-2-98-16,0 0-248 15</inkml:trace>
  <inkml:trace contextRef="#ctx0" brushRef="#br0" timeOffset="209912.2407">2059 17317 1045 0,'-19'5'462'0,"-27"9"-212"16,-7 9-80-16,0 12-79 15,5 13-39-15,17 13-66 16,13 6-7-16,27 9-10 16,16-8 4-16,28-8 12 0,13-12-2 0,16-28 10 15,2-13 1-15,-7-30 11 16,-6-13 21-16,-25-17 76 15,-15-1 31-15,-31-5 36 16,-17 2 0-16,-30 0-67 16,-9 0-29-16,0 5-50 15,6 2-9-15,21 16-96 16,15 8-82-16,17 19-151 16</inkml:trace>
  <inkml:trace contextRef="#ctx0" brushRef="#br0" timeOffset="210253.0533">2507 17769 821 0,'1'6'375'0,"-1"10"-102"0,1 6-210 16,2 4-46-16,2-1 9 16,3-8-2-16,-2-8 2 15,0-9 22-15,-5-10 3 16,2-19-3-16,4-7-8 16,4-10-22-16,2 0 11 15,4 13 31-15,-1-1 9 16,3 25 6-16,3 6-14 0,1 13-31 15,1 14-7 1,-3 8-8-16,-4 3-3 0,0 5-40 16,0-2-68-16</inkml:trace>
  <inkml:trace contextRef="#ctx0" brushRef="#br0" timeOffset="210516.0286">3055 17759 516 0,'5'-6'260'16,"1"-4"-99"-16,1-5-54 16,-2-3 17-16,-5-2 45 15,-3-2 35-15,-13 2 40 16,-5 2-15-16,-10 5-52 16,2 8-38-16,2 10-72 15,-1 9-29-15,9 15-38 16,8 5-9-16,10 7 1 15,6-1 1-15,17-3-2 16,7-4 0-16,3-10 3 16,2-9-3-16,-1-13-8 15,-3-8-31-15,-4-13-157 0,-2-6-202 16</inkml:trace>
  <inkml:trace contextRef="#ctx0" brushRef="#br0" timeOffset="210607.7584">3032 17566 962 0,'-5'0'393'0,"-5"0"-209"16,10 9-174-16,0 2-396 16</inkml:trace>
  <inkml:trace contextRef="#ctx0" brushRef="#br0" timeOffset="210977.5129">3321 17661 703 0,'0'0'367'0,"2"0"-62"16,4 1-149-16,-6-1-83 15,1 0-8-15,26 1-20 16,32 5-5-16,-26-10-7 15,-6-3-2-15,-7 2 0 16,-10-7 4-16,-10 5-2 16,-1 3-6-16,-20 5-14 15,-4 5-6-15,-10 10 9 16,-2 4 4-16,13 5 0 16,9 1-7-16,14 3-16 15,6-1-5-15,13 3-2 16,8-2 8-16,8-3-80 15,4-5-70-15</inkml:trace>
  <inkml:trace contextRef="#ctx0" brushRef="#br0" timeOffset="211294.5872">3817 17641 731 0,'-9'-4'392'0,"-13"-10"-66"15,-2 3-88-15,-4 7-82 16,1 0-45-16,7 10-84 16,5 4-27-16,13 4-25 15,5 4-5-15,14-2 5 16,2-1 6-16,4-4-18 16,-1-3-11-16,-6-4 4 15,-3-4 8-15,-13-3 36 16,-2 0 14-16,-11 3 12 15,-3 1 10-15,-5 6 19 16,0 3 7-16,5 5-5 16,5 4-16-16,4 3-25 15,9 1-2-15,10 0 9 16,6-4 6-16,17-8 7 0,-2-5-1 16,8-10-6-16,-2-4-24 15</inkml:trace>
  <inkml:trace contextRef="#ctx0" brushRef="#br0" timeOffset="211817.805">4618 17336 808 0,'0'-13'394'16,"0"-9"-144"-16,1 5-35 0,2 10-80 15,1 7-44-15,3 23-49 16,-1 13-20-16,4 31-6 16,-2 16 0-16,-1 16-5 15,-2 1-1-15,-1-7 0 16,1-7 1-16,0-30 2 16,1-11 0-16,1-26 3 15,-1-11 1-15,-1-11-61 0</inkml:trace>
  <inkml:trace contextRef="#ctx0" brushRef="#br0" timeOffset="212427.037">5170 17824 292 0,'4'-8'243'16,"3"-4"23"-16,0-4-35 0,-3-5-19 16,-4-2-13-16,-3-1 2 15,-8 4-37-15,-4 6-24 16,-8 6-39-16,-4 3-23 15,-3 10-49-15,2 4-18 16,1 13-23-16,4 5-10 16,10 4-3-16,4 1 2 15,10 0 4-15,7 0 7 16,10-8 8-16,6-6 4 0,6-12 7 16,2-7 5-1,-1-13 8-15,-4-6 1 0,-7-6 3 16,-5-2-2-16,-7 3-7 15,-3 3-3-15,-3 7-13 16,-2 7-11-16,-2 11-11 16,0 7 0-16,2 13 6 15,7 2 10-15,11 5 7 16,7-1 1-16,12-8-18 16,5-8-48-16</inkml:trace>
  <inkml:trace contextRef="#ctx0" brushRef="#br0" timeOffset="212849.1928">4980 17479 795 0,'0'0'343'0,"5"4"-167"16,15 2-91-16,5 1 10 15,26-2-21-15,2-5-15 0,9-4-20 16,3 2-10 0,-11-1-9-16,-2 3-1 0,-20 0-20 15,-10-4-23-15,-14-3-75 16,-10-3-31-16,-12-3-2 15,-4-3 22-15,-12-4 69 16,1 2 41-16,7 3 53 16,6 4 18-16,13 10-4 15,6 1-2-15,9 4-35 16,5 5-7-16,6 4 30 16,1 2 1-16,-3 1 13 15,-6 0 1-15,-8 1-17 16,-4-1-6-16,-5 0-28 15,2-3 1-15</inkml:trace>
  <inkml:trace contextRef="#ctx0" brushRef="#br0" timeOffset="213176.8766">5687 17379 956 0,'0'-13'442'0,"0"-12"-189"16,0 7-43-16,0 18-90 15,3 9-36-15,-2 26-52 16,4 13-11-16,0 24 13 16,-1 7 4-16,3 13 0 15,-3 4-2-15,3-5-14 16,0-8-5-16,1-20 0 16,-1-19-22-16,0-23-74 15</inkml:trace>
  <inkml:trace contextRef="#ctx0" brushRef="#br0" timeOffset="213645.5013">6049 17723 819 0,'6'-1'324'0,"14"-4"-148"15,6 3-100-15,22-1-5 16,8 0-3-16,7 2-43 0,2 1-3 16,-14 1-5-16,-5 3-112 15</inkml:trace>
  <inkml:trace contextRef="#ctx0" brushRef="#br0" timeOffset="213857.0579">6129 17831 1175 0,'12'3'446'16,"21"0"-315"-16,14-2-12 15,24-2 1-15,-1 0-36 16,-6-1-46-16,-6 1-3 16</inkml:trace>
  <inkml:trace contextRef="#ctx0" brushRef="#br0" timeOffset="214380.7119">6890 17633 822 0,'0'5'346'0,"1"3"-83"0,8 15-265 15,7 9 2-15,6 21 51 16,1 9 7-16,8 13 1 16,-1 1-2-16,0-16-22 15,5-13-8-15,-10-24 31 16,-5-14 36-16,-7-14 58 16,-4-12 10-16,-5-17-5 15,2-10-23-15,-3-28-36 16,-3-6-5-16,-2-16-27 0,-3-4-15 15,-3-1-30-15,2 1-14 16,2 14-15-16,3 16-36 16,5 30-130-16,1 17-408 15</inkml:trace>
  <inkml:trace contextRef="#ctx0" brushRef="#br0" timeOffset="214905.244">7194 17237 1045 0,'-1'0'378'0,"6"1"-315"16,14 1-43-16,33 1-18 0,16 1 19 15,51-3 31-15,23-1 10 16,30 0-2 0,21 0-13-16,4 5-16 0,-12-1-13 15,2 3-76-15,-17-2-22 16,-14 1-15-16,3-3-34 16</inkml:trace>
  <inkml:trace contextRef="#ctx0" brushRef="#br0" timeOffset="215483.2323">8896 17262 499 0,'4'-4'235'0,"11"3"-64"16,9 1-26-16,25 6-13 15,13 2-25-15,33 5-51 16,4-2-17-16,14 2-12 15,-1-3 0-15,-1-10 11 16,-3-2-62-16</inkml:trace>
  <inkml:trace contextRef="#ctx0" brushRef="#br0" timeOffset="215908.3366">9751 17306 798 0,'-2'-1'409'0,"-5"-1"-158"16,5 16-82-16,2 9-24 16,6 20-53-16,6 7-12 15,-4 5-29-15,2 0-10 16,-8-12-17-16</inkml:trace>
  <inkml:trace contextRef="#ctx0" brushRef="#br0" timeOffset="216673.7792">7630 17875 764 0,'0'-16'397'0,"-3"-16"-108"15,-6 0-41-15,-8 8-76 16,-6 5-31-16,-9 7-56 15,-2 8-30-15,0 11-51 16,5 6-17-16,8 14-20 16,1 6-4-16,16 9 8 15,2 5 4-15,11-2 13 0,13-1 5 16,2-16 5-16,7-13 2 16,0-10 6-1,-4-9 4-15,-6-12 4 0,-4-3-2 16,-6-10-3-16,-2-2-2 15,-9 4-3-15,-4 2-2 16,-2 13-10-16,2 7-11 16,1 13-14-16,3 8-2 15,5 10 8-15,4 0 8 16,10 2 11-16,3-2 5 16,8-3 37-16,3-2-82 15</inkml:trace>
  <inkml:trace contextRef="#ctx0" brushRef="#br0" timeOffset="216876.8578">7805 18032 786 0,'6'8'353'0,"8"2"-107"16,0 7-164-16,4 1-29 15,-1-2-12-15,-6 11-27 16,1-2 1-16,-5 2-90 16,-2-4-76-16</inkml:trace>
  <inkml:trace contextRef="#ctx0" brushRef="#br0" timeOffset="217002.0482">7953 18003 677 0,'-6'0'415'0,"-9"1"-13"15,0 18-238-15,-6 6-55 16,-6 9-62-16,-2-2-15 16,-2-1-7-16,-3-1-75 15</inkml:trace>
  <inkml:trace contextRef="#ctx0" brushRef="#br0" timeOffset="217361.1204">7774 17562 1049 0,'-1'-4'465'16,"-2"-2"-205"-16,8 1-181 16,8-2-12-16,7 1-45 15,3 4-16-15,0 4-4 0,-8 6-2 16,-10 8 6-16,-5 5 3 16,-12 7 5-16,3-1 4 15,-6-3-3-15,9-5-2 16,14-10-4-16,5-2-2 15,19-7-2-15,8-1-2 16,11 1-12-16,4 1-49 16</inkml:trace>
  <inkml:trace contextRef="#ctx0" brushRef="#br0" timeOffset="217579.8251">8308 17678 959 0,'1'1'422'0,"1"7"-190"15,0 7-76-15,2 14-40 16,-2 10-26-16,7 13-41 16,0 2-12-16,-8 1-15 15,5-8-5-15,-4-14 2 16,-1-6-18-16,-1-16-128 15</inkml:trace>
  <inkml:trace contextRef="#ctx0" brushRef="#br0" timeOffset="217713.3443">8160 17935 1319 0,'11'0'488'15,"21"0"-399"-15,11 0-26 0,7-3-11 16,2 2 42-16</inkml:trace>
  <inkml:trace contextRef="#ctx0" brushRef="#br0" timeOffset="218298.7981">8917 17857 556 0,'0'-7'390'0,"-2"-8"14"15,-3-1-160-15,-6 1-39 16,-1-1-70-16,-4 2-28 15,-8 3-51-15,-1 4-19 16,-1 12-38-16,-3 5-15 0,3 16-18 16,10 6 0-16,7 13 9 15,6 3 8-15,11-3 12 16,7-6 1 0,10-20 2-16,4-10 1 0,2-16 6 15,-1-9 6-15,-7-4 6 16,-1-7 1-16,-12-2-1 15,-3 5-2-15,-6 7-9 16,2 7-5-16,-1 14-7 16,1 7-2-16,3 12 1 15,1 2 3-15,2 4 4 16,4 2 3-16,2-5-54 16,-1 0-120-16</inkml:trace>
  <inkml:trace contextRef="#ctx0" brushRef="#br0" timeOffset="218660.0641">9118 18030 814 0,'0'3'369'0,"0"1"-145"0,7 7-142 15,3-3-36-15,3 0-16 16,8-1-10-16,-1-7 5 15,3 0 11-15,-4-11 31 16,-5-4 14-16,-2-5 23 16,-8-2-3-16,1 7-24 15,-4 3-18-15,-2 5-56 16,0 7-16-16,-2 16-21 16,5 9-2-16,2 10 19 15,3 2 6-15,0 4 4 16,-5 3 3-16,0 4 7 15,-7 1 4-15,-14-5 17 16,-4-8 18-16,-16-9 15 16,-3-10 5-16,-3-18-4 15,2-10-20-15,13-17-52 16,7-4-40-16,16-11-145 0,7-1-182 16</inkml:trace>
  <inkml:trace contextRef="#ctx0" brushRef="#br0" timeOffset="219018.437">9186 17639 898 0,'0'-5'435'16,"0"-3"-168"-16,13 1-125 15,7 3-21-15,7-2-46 16,2 4-14-16,-2 0-17 16,-5 4-10-16,-10 5 1 15,-5 3 6-15,-13 10 8 16,-1-1 2-16,-7 6-16 15,0 0-12-15,10-6-14 16,4-3-2-16,12-9-2 16,7-4 4-16,7-5-3 15,4-2 30-15,10 0-22 16</inkml:trace>
  <inkml:trace contextRef="#ctx0" brushRef="#br0" timeOffset="219487.0356">9908 17828 1033 0,'10'0'426'0,"19"-1"-260"0,7 0-29 16,17-2-37-16,8 1-35 15,3 1-36-15,-3-1-6 16,-16 0-6-16,-7 2-23 15,-22 0-133-15,-5 0-169 16</inkml:trace>
  <inkml:trace contextRef="#ctx0" brushRef="#br0" timeOffset="219690.4343">9992 17942 780 0,'0'5'368'0,"3"-2"-79"16,9 3-118-16,21-5-25 15,11 0 4-15,13 3-45 16,9-1-23-16,-4 3-31 16,-6-3-21-16,-7-1 16 15,-16 0-65-15</inkml:trace>
  <inkml:trace contextRef="#ctx0" brushRef="#br0" timeOffset="220596.1488">10717 17676 716 0,'11'-6'403'0,"-7"-4"-60"16,1 6-94-16,7 18-114 16,-10 13-40-16,16 27-58 15,2 11 2-15,3 13 4 16,3-1 3-16,-4-18-1 15,3-13-9-15,-2-28 24 16,-4-14 24-16,-1-17 28 0,-6-15 12 16,-9-23-12-16,-3-12-19 15,-6-20-17-15,-3-4-8 16,-4-6-27-16,5 32-13 16,0 0-21-1,-3-40-8-15,6-8-7 0,5 26-4 16,9 41-36-16,-5 4-38 15,7 28-194-15,1 10-458 16</inkml:trace>
  <inkml:trace contextRef="#ctx0" brushRef="#br0" timeOffset="221065.0312">10960 17293 393 0,'-3'0'216'0,"-3"-1"-44"16,6 0-51-16,0 0-3 15,0-1-53-15,20 1-26 16,18 0-3-1,1 1 17-15,75-1 19 0,28 0 6 0,57 2 10 16,-16 2-11 0,35 3-19-16,11-6-12 0,26-1 2 15,7-2 1-15,9-6 0 16,2 5 1-16,-23-1-32 16,-15 4-4-16,-33 1-33 15,-26 2-272-15</inkml:trace>
  <inkml:trace contextRef="#ctx0" brushRef="#br0" timeOffset="221554.0814">13921 17369 781 0,'5'-7'414'0,"3"-4"-101"16,0 5-115-16,1 6-30 16,-3 14-65-16,1 11-35 15,2 19-38-15,-1 3-8 16,-2 4 7-16,-6-4-55 16</inkml:trace>
  <inkml:trace contextRef="#ctx0" brushRef="#br0" timeOffset="222257.0451">11220 17800 496 0,'-3'-8'354'16,"-2"-10"28"-16,5 3-176 16,3-5-41-16,9 2-53 15,8-2-15-15,4 6-11 16,3 6-6-16,2 9-17 15,-5 10-14-15,-11 13-18 16,-12 4-1-16,-17 18-2 16,-9 6-2-16,-10 2-7 15,2-1-2-15,3-15-5 16,0-12 1-16,10-15-13 16,3-8-13-16,16-12-18 0,8-7-5 15,15-7 7-15,6 0 8 16,4 9 13-16,-4 4 0 15,6 16 6-15,-7 8 1 16,0 8 1-16,1 7 4 16,-10-1-52-16,5-8-125 15</inkml:trace>
  <inkml:trace contextRef="#ctx0" brushRef="#br0" timeOffset="222694.4536">11698 17859 397 0,'4'-6'287'0,"9"-8"34"16,-8-4-28-16,-3 0-82 16,-5-3-40-16,-9-1-60 15,-2 0-18-15,-10 0-33 16,-1 4-17-16,-7 8-37 15,-1 10-10-15,-1 10-13 16,5 6-7-16,10 8-4 16,5 1 4-16,17 2 10 15,4-1 6-15,12-4 11 16,4-4 5-16,1-13 6 0,1-5 3 16,3-8 0-16,-3-2 0 15,0-4-6-15,-6 3-4 16,-4 4-10-16,2 7-7 15,-4 11-7-15,0 12 1 16,-3 15 9-16,-6 3 6 16,-4 9 8-16,-1-5 5 15,-14-10 4-15,-4-5 5 0,-11-17 7 16,-6-7 5-16,5-10 3 16,0-6-20-16,9-17-61 15,10-4-57-15</inkml:trace>
  <inkml:trace contextRef="#ctx0" brushRef="#br0" timeOffset="223028.7529">11861 17560 703 0,'5'-5'334'0,"3"-6"-137"0,3 8-72 16,4-1 4-16,4 11-46 16,-4 6-27-16,-4 5-3 15,-2 4 6-15,-12 1-8 16,-6-1-3-16,-9 1-13 15,-2-1-7-15,6-4-9 16,3-5-6-16,16-4 0 16,5-9-1-16,15-3-2 15,5-3 1-15,8 0-29 16,3 2-40-16</inkml:trace>
  <inkml:trace contextRef="#ctx0" brushRef="#br0" timeOffset="223263.2259">12339 17700 1310 0,'-1'1'515'15,"-6"7"-339"-15,3 8-75 16,1 12-36-16,3 5-13 15,4 12-25-15,-1 2-5 0,2-4-8 16,-2-1-6-16,1-16 33 16,-1-8-52-16,-1-11-143 15,-2-4-422-15</inkml:trace>
  <inkml:trace contextRef="#ctx0" brushRef="#br0" timeOffset="223403.7348">12201 17919 1432 0,'7'0'513'0,"14"-8"-428"15,9 0-31-15,12-1-12 16,9-4 38-16,1 3-392 16</inkml:trace>
  <inkml:trace contextRef="#ctx0" brushRef="#br0" timeOffset="223895.4981">12737 17896 596 0,'-2'-2'364'0,"-5"-5"-12"16,10-4-186-16,0-2 5 0,6-9-38 15,4-3-13-15,-2 0-21 16,5-1-5-16,-4 0-29 16,-2 4-7-16,-4 8 8 15,-4 6-11-15,-2 11-18 16,-4 6-12-16,1 15-29 15,0 8 1-15,8 20 3 16,4 7 0-16,7 6 4 16,0-2 0-16,0-17 1 15,0-12 57-15,-4-15-122 16</inkml:trace>
  <inkml:trace contextRef="#ctx0" brushRef="#br0" timeOffset="224333.2491">12997 17695 1143 0,'9'3'373'0,"17"4"-370"15,10-3 5-15,7-1 13 16,3-3 5-16,-7-6-5 16,-5-1 2-16,-10-5 3 15,-8 2 1-15,-12 2-7 16,-4 3-8-16,-8 6-12 15,-7 4-5-15,2 8-1 16,-7 2 10-16,2 8 13 16,6 4 9-16,-2 11 7 15,11 5-4-15,3 10-7 16,0 2-6-16,7-6-8 16,1-5-1-16,2-17 6 15,2-6 3-15,-1-10-12 16,-2-7-41-16</inkml:trace>
  <inkml:trace contextRef="#ctx0" brushRef="#br0" timeOffset="224458.2039">13092 17933 906 0,'15'-4'373'0,"7"0"-154"15,13 0-197-15,3 0-1 16,13 1 0-16,6 0 45 15</inkml:trace>
  <inkml:trace contextRef="#ctx0" brushRef="#br0" timeOffset="224770.2928">13499 17675 954 0,'0'-6'400'0,"8"-6"-247"16,7 1-19-16,13 2-42 15,4 2-21-15,-2 2-24 16,-1 3-6-16,-10 3-15 16,-7 4 3-16,-7 6 23 15,-5 5 6-15,-19 6-4 16,0 2-4-16,-5 1-20 15,1-6-13-15,20-2-10 0,4-4 2 16,25-6 1-16,4-1 1 16,8-4-1-16,6-2 13 15,-1-3-33-15</inkml:trace>
  <inkml:trace contextRef="#ctx0" brushRef="#br0" timeOffset="225311.0905">14221 17888 911 0,'3'0'436'0,"5"0"-176"16,18 0-103-16,7-5-23 16,16 1-53-16,5-3-22 15,7 1-31-15,-2 3-9 16,-8 3 2-16,-12 2-49 16,-19 5-118-16,-7 0-96 15</inkml:trace>
  <inkml:trace contextRef="#ctx0" brushRef="#br0" timeOffset="225611.9458">14269 18030 918 0,'-2'2'416'0,"-1"3"-208"0,5-3-31 15,-2-2-43-15,6 0-25 16,24 0-20-16,58 3-12 16,-23-4-30-16,4 1-13 15,-10 0-13-15,-12 0-5 16,-19 0-3-16,-11 0 31 15,-14 0-91-15,-2 0-398 16</inkml:trace>
  <inkml:trace contextRef="#ctx0" brushRef="#br0" timeOffset="261241.8822">15206 17770 648 0,'-7'0'322'0,"-7"0"-84"15,2 0-28-15,8-1-22 16,2 0-25-16,12-6-47 16,5 0-22-16,18-1-45 15,11 0-12-15,12 3-20 16,8 4-7-16,0 5-4 16,-9 4-2-16,-20 6-3 15,-12-2 2-15,-30 8 6 16,-13 6 2-16,-23 3 7 15,-4 5-1-15,-3-7-2 0,8-4 0 16,20-11-10-16,9-6-4 16,26-6-7-16,13-3-5 15,21 3 2-15,9 0 1 16,0 7 2-16,-4 7 6 16,-23 5 13-16,-13 0 7 15,-21 8 15-15,-15-7 1 16,-23-2-2-16,-6-4 0 15,-2-12-12-15,4 3-55 16,20-8-224-16</inkml:trace>
  <inkml:trace contextRef="#ctx0" brushRef="#br0" timeOffset="262085.4317">14309 17824 653 0,'-7'-5'354'16,"-4"-10"-36"-16,6-4-128 0,9-10-86 15,9-2-22-15,5 3-47 16,3-1 10-16,3 11-3 15,-1 12 2-15,5 11-3 16,4 13-19-16,7 14-11 16,2-1 0-16,5-1 2 15,-3-7 2-15,-8-15 10 16,0-6 7-16,-13-14 30 16,-5-7 14-16,-9-11 4 15,-9-2-6-15,-9 0-59 16,-4 3-77-16</inkml:trace>
  <inkml:trace contextRef="#ctx0" brushRef="#br0" timeOffset="262882.1307">15814 17841 634 0,'-6'1'300'0,"-7"-1"-90"15,5-4-43-15,8-7-31 16,5-4-10-16,16-5-29 16,10-2-13-16,19 5-9 15,9 7-10-15,-3 11-16 16,-8 10-13-16,-20 12-13 16,-17 7-3-16,-20 10-4 15,-8-1 3-15,-14-2-2 16,1-4 1-16,9-16 3 15,9-9 0-15,16-10-7 16,12-11-6-16,14-2-12 16,4 4-6-16,5 5 6 15,-6 6 5-15,-7 16 9 16,-8 6 4-16,-21 11 4 16,-6 1 0-16,-25 0 4 0,-7-6 1 15,-10-12 3-15,-4-7-3 16,8-13-42-16,9-5-40 15,20-6-39-15,10 2-5 16,12-1 26-16,9 4 39 16,11 5-77-16,8 4-76 15</inkml:trace>
  <inkml:trace contextRef="#ctx0" brushRef="#br0" timeOffset="263038.6256">16313 18100 1502 0,'-10'2'573'0,"-6"1"-435"15,2 0-55-15,13-1-93 16,4 2-72-16</inkml:trace>
  <inkml:trace contextRef="#ctx0" brushRef="#br0" timeOffset="263518.7743">16854 17748 1016 0,'-8'-7'499'15,"-16"-5"-176"-15,-4 0-79 16,-3 8-104-16,-6 4-48 16,3 9-62-16,2 9-24 0,11 15-23 15,4 7-4-15,14 13 2 16,5 5 3-16,12-3 6 16,9-5 1-16,12-20 5 15,5-10 4-15,3-19 13 16,-6-3 9-16,-14-11 30 15,-14-6 26-15,-22-5 18 16,-14-2-3-16,-20 7-29 16,-4 3-26-16,10 9-36 15,10 3-63-15</inkml:trace>
  <inkml:trace contextRef="#ctx0" brushRef="#br0" timeOffset="264635.7197">17232 17685 671 0,'8'-2'187'0,"2"2"-44"16,5 2 179-16,-5 10-170 15,-3 4-20-15,-7 6-26 16,-1 2-19-16,-5-2-30 16,0-4-13-16,3-5-18 15,3-7-2-15,3-11 6 16,5-5 0-16,7-13-2 16,4-5-5-16,3 1-16 15,3 3-2-15,-2 9 6 16,-2 8-1-16,-4 8 8 15,-1 7 2-15,-8 10-5 16,-3 3 3-16,-5 3-1 16,-1-4 0-16,-2-8 0 0,2-4 0 15,5-8 4-15,5-5 1 16,7-6-3-16,6-4 1 16,-1-9-11-16,2 4-5 15,-6 4-7-15,-3 6-5 16,-1 11 2-16,-4 5 2 15,0 10 4-15,0 1 5 16,-4 5 1-16,-1-4 0 0,2 1-37 16,-1-5-83-16</inkml:trace>
  <inkml:trace contextRef="#ctx0" brushRef="#br0" timeOffset="264885.6634">17183 17876 1064 0,'0'4'411'0,"10"3"-211"15,17-1-115-15,34-3-18 16,18-3 9-16,12-3-43 0,4 1-11 15,-11 5-4-15,-9 2 11 16,-11 2-68-16,-10 1-33 16,-22-1-105-16,-13 1-143 15</inkml:trace>
  <inkml:trace contextRef="#ctx0" brushRef="#br0" timeOffset="265339.813">17610 18145 616 0,'-15'-5'394'16,"-10"-2"-26"-16,-13 4-153 0,-2 1-36 15,-6 2-81-15,2 2-32 16,10 6-45-16,10 1-18 15,16 5-16-15,10 1-2 16,20 6 5-16,9 3 4 16,10 3 20-16,-1 0 10 15,-9-1 9-15,-9 0 9 16,-13-2 16-16,-10 2 9 0,-16-4 9 16,-6-9-3-16,-15-8-17 15,-1-10 5-15,9-14-138 16,7-3-100-16</inkml:trace>
  <inkml:trace contextRef="#ctx0" brushRef="#br0" timeOffset="265688.7773">17672 18079 720 0,'2'-8'394'16,"8"-4"-13"-16,3 0-170 15,6 2-92-15,7 5-11 16,-4 7-31-16,0 6-6 16,-10 6 7-16,-6 4-7 15,-12 1-29-15,-9 1-8 0,-8 3-11 16,0 0-3-16,4-2-3 15,7-8-2-15,12-6-2 16,6-7 0-16,16-4-2 16,3-2-1-16,7 1-1 15,3 4-3-15,0 1-3 16,-2 2 0-16,-5 3 2 16,-6-3 1-16,-11 1-11 15,-3-1-39-15</inkml:trace>
  <inkml:trace contextRef="#ctx0" brushRef="#br0" timeOffset="273647.5047">18562 17934 969 0,'9'8'424'16,"1"16"-178"-16,-6 11-34 16,-21 8-70-16,-10-1-15 15,-3-4-187-15</inkml:trace>
  <inkml:trace contextRef="#ctx0" brushRef="#br0" timeOffset="274201.437">19254 17593 1201 0,'-17'3'533'16,"-13"3"-276"-16,4 18-131 15,1 10-28-15,15 14-65 16,11 10-18-16,20 0-14 16,12-2-1-16,15-23-3 15,6-13 0-15,-1-27 6 16,-1-17 10-16,-18-21 26 15,-6-9 19-15,-20-18 15 16,-9-3-3-16,-19-14-11 0,-15-4-17 16,-20 7-11-16,-8 8-3 15,-4 36-7-15,5 22-5 16,10 32-15-16,10 12-4 16,26 18-13-16,9 7 2 15,29-2 0-15,13-4-2 16,29-16-72-16,25-8-67 15</inkml:trace>
  <inkml:trace contextRef="#ctx0" brushRef="#br0" timeOffset="274529.4513">19684 17632 1209 0,'11'2'484'0,"18"1"-356"0,11-2-9 16,14 0-53-16,-1-3-35 15,-3 3 18-15,-10-1-68 16,-17 0-142-16,-2 4-351 16</inkml:trace>
  <inkml:trace contextRef="#ctx0" brushRef="#br0" timeOffset="274704.5984">19747 17738 941 0,'8'7'445'0,"16"4"-145"16,11 2-124-16,13-5-38 15,0 0-38-15,-6-5-10 16,-3-3-66-16</inkml:trace>
  <inkml:trace contextRef="#ctx0" brushRef="#br0" timeOffset="275235.4276">20463 17310 1082 0,'-7'11'479'0,"1"8"-227"15,-10 25-118-15,-3 11-22 16,4 17-41-16,-2 2-14 16,12-3-48-16,5-5-4 15,17-12-5-15,4-8 0 16,7-18-5-16,3-7 1 15,-5-20-64-15,0-5-23 16,-2-6-144-16,-2-2-153 0</inkml:trace>
  <inkml:trace contextRef="#ctx0" brushRef="#br0" timeOffset="275391.9564">20256 17567 970 0,'20'7'448'0,"28"0"-208"16,11 6-43-16,14 4-61 15,0-5-52-15,-8 4 26 16</inkml:trace>
  <inkml:trace contextRef="#ctx0" brushRef="#br0" timeOffset="290310.6184">21010 17702 687 0,'-7'7'342'0,"-8"13"-111"16,-5 3-67-16,-8 11-68 16,-6 6-29-16,-6-10-36 15,3-3-3-15,8-20-3 16,6-11-3-16,12-17-7 15,4-9-8-15,10-4-10 16,5 1-3-16,10 1 30 16,2 6 31-16,4 8 33 15,1 4 2-15,-1 15-18 16,-2 5-24-16,-4 16-24 16,0 8 0-16,-2 4-7 15,-5 2 12-15,7-4-188 16</inkml:trace>
  <inkml:trace contextRef="#ctx0" brushRef="#br0" timeOffset="290735.7476">21124 17672 1095 0,'4'-2'483'16,"3"1"-252"0,0 3-53-16,1 12-61 15,-1 6-28-15,-3 7-27 16,-1 2-8-16,-3 0-19 15,0-4-8-15,0-10-6 16,0-4 6-16,2-14 4 16,0-12-2-16,3-5-5 0,4-5-11 15,6-3-10-15,5 3-2 16,4 2-3-16,1 5 2 16,2 9 3-16,-4 5 2 15,-5 12 10-15,-1 6-4 16,-7 13-3-16,-3 0 0 15,-5 9-2-15,-4 0 37 16,-2-3-135-16,3-1-21 16</inkml:trace>
  <inkml:trace contextRef="#ctx0" brushRef="#br0" timeOffset="291006.1758">21373 17499 981 0,'3'-4'471'16,"15"-3"-116"-16,6-2-138 15,17-1-82-15,8 0-25 16,4 2-69-16,0 0 33 16,-8 4-158-16</inkml:trace>
  <inkml:trace contextRef="#ctx0" brushRef="#br0" timeOffset="291443.5862">21863 17418 775 0,'4'-6'416'0,"5"-2"-107"16,1-8-131-16,4-5-27 15,-5-5-47-15,1-1-11 16,-7-1 0-16,-2 0 3 0,-1 11-2 16,-2 3-10-16,-1 13-42 15,3 7-19-15,1 12-27 16,2 12-9-16,4 16 6 16,-1 2 7-1,5 2 4-15,1-5 35 0,3-13-88 16</inkml:trace>
  <inkml:trace contextRef="#ctx0" brushRef="#br0" timeOffset="292154.4146">22259 17738 817 0,'-5'1'358'0,"5"1"-200"16,16-2-31-16,42-1-35 15,21-4-20-15,58-5 35 0,15-1-3 16,26 2-13 0,7 1-5-16,-32 5-43 15,-17 3-4-15,-45 1-101 16,-30 5-141-16</inkml:trace>
  <inkml:trace contextRef="#ctx0" brushRef="#br0" timeOffset="294094.817">22458 17294 736 0,'-2'1'336'0,"1"0"-95"16,1-2-85-16,0 0-54 15,0 0-5-15,25-25-36 16,33-36 0-16,-27 27 16 31,-6-3 11-31,-9 6-2 0,-5 1-1 16,-10 13 3-16,-3 4-15 15,-9 12-28-15,0 11-15 16,-3 15-35-16,1 14-5 16,4 27 2-1,4 7 4-15,9 10 6 0,3-4 5 16,11-20-18-16,5-14-72 15,12-32-256-15</inkml:trace>
  <inkml:trace contextRef="#ctx0" brushRef="#br0" timeOffset="294406.9134">22736 17111 723 0,'-1'-4'335'0,"3"7"-118"15,10 4-59-15,13 3-50 16,11 7 9-16,5-5-19 16,8-5-17-16,-2 0-23 15,-1-7-10-15,-8-7-6 16,-10-5-1-16,-14-2-2 16,-9 1-3-16,-7 4-1 15,-7 4-3-15,-7 5-3 16,-5 3 2-16,0 9-8 15,2 4-5-15,3 13-5 16,3 3-8-16,6 9-4 0,1 7-1 16,8 2-3-16,0 1 4 15,-1 0 0-15,-1-8-12 16,0-13-88-16,0-7-126 16</inkml:trace>
  <inkml:trace contextRef="#ctx0" brushRef="#br0" timeOffset="294547.4936">22878 17318 1193 0,'8'0'484'0,"10"0"-306"15,8 5-59-15,19 2-48 16,4 2-30-16,15 2-35 16,3 1 162-16</inkml:trace>
  <inkml:trace contextRef="#ctx0" brushRef="#br0" timeOffset="295094.2406">22461 17942 699 0,'0'-6'347'0,"4"-13"-98"15,4-2-34-15,11 0-23 16,7-1-18-16,9 13-33 16,2 8-20-16,-10 15-51 15,-6 10-10-15,-21 17-15 16,-15 8-8-16,-15 0-7 15,-7 0-4-15,3-9-7 16,2-6-21-16,16-16-16 16,3-3-6-16,10-21-13 15,3-5 15-15,3-5 10 16,9-2 2-16,10 5 14 16,6 2 3-16,12 5-1 15,2 6 2-15,-4 8-9 16,-4 5-2-16,-11 13 4 0,-8 1-69 15</inkml:trace>
  <inkml:trace contextRef="#ctx0" brushRef="#br0" timeOffset="295589.069">23047 18044 481 0,'4'0'347'0,"3"-6"15"15,-3-2-130-15,2-2-27 16,-2-7-56-16,-2 5-22 16,-3-6-27-16,-4 0-19 15,-9-2-25-15,-5-2-10 0,-8 6-26 16,-3 3-9-16,-1 15-14 15,2 7-6-15,2 17-9 16,-2 3-2-16,13 6-3 16,6-5 1-16,17-4 6 15,13 0 5-15,4-15 11 16,7-2 2-16,3-9 5 16,-2-5 3-16,0-1 3 15,-5-8 2-15,-7 0 3 16,-3 3 5-16,-7 4-4 15,-1 8 1-15,-3 14-4 16,1 2-7-16,-4 7-2 16,0 7-1-16,-9 6 2 15,-7 3 1-15,-16 0 13 16,-6-3 14-16,-7-12 9 16,-4-6 7-16,10-19-8 0,4-7-14 15,12-19-35-15,10-5-37 16,7-7-109-16,11-2-97 15</inkml:trace>
  <inkml:trace contextRef="#ctx0" brushRef="#br0" timeOffset="296854.6844">23695 17597 246 0,'-2'0'186'0,"-4"3"1"15,6-4-53-15,0 1-7 16,0-2-19-16,0 1-6 16,0 0-1-16,1 0-10 15,19-4-21-15,29-15-7 16,-25 6-21-16,0-6-16 15,-5 1 23-15,-4 1 23 16,-1 8 6-16,-3 9 1 16,-2 13-26-16,-1 10-22 0,-2 6-6 15,2 1 1-15,-1-7-7 16,5-2-4 0,3-6 1-16,0-9 2 0,1-7-37 15,2-9-24-15,-3-11-26 16,-4-2-19-16,-5-2-41 15,-6 0-77-15</inkml:trace>
  <inkml:trace contextRef="#ctx0" brushRef="#br0" timeOffset="297229.6145">23696 17812 765 0,'5'1'360'0,"13"-1"-141"15,10-3-11-15,11-3-38 16,5-3-39-16,6 2-60 16,-3 2-21-16,-3 5-30 15,-2 0-7-15,-16 0 0 16,-8 2 0-16,-12-1-18 15,-7-2 29-15</inkml:trace>
  <inkml:trace contextRef="#ctx0" brushRef="#br0" timeOffset="346037.1046">24341 17541 780 0,'13'-8'363'0,"11"-7"-161"16,15 4-81-16,11 7-11 15,5 4-46-15,-1 10-21 16,-12 8-14-16,-11 1-4 15,-22 6 7-15,-15-4 20 16,-19 1 29-16,-10-1 5 16,-6-7-8-16,3-2-17 15,10-9-26-15,10-3-11 0,16-4-22 16,7-2-7-16,15 6-18 16,7 2 2-16,0 11 14 31,-13-6 6-31,-1 0 8 0,37 26 8 0,-18 7 28 15,-16 6 18-15,-43-14 19 16,-10-1-3-16,-10-5-23 16,-2-10-14-16,8-14-48 15,6-6-68-15,17-16-155 16,11 0-140-16</inkml:trace>
  <inkml:trace contextRef="#ctx0" brushRef="#br0" timeOffset="346505.421">24980 17601 716 0,'-12'-11'461'0,"-15"-13"51"15,0 1-189-15,-5 9-122 16,3 11-51-16,-5 16-98 15,5 11-23-15,2 13-25 16,-1 8-5-16,21 15-4 16,4 2 1-16,21 4 0 15,10-5-1-15,15-19 3 16,8-12 2-16,7-24 9 16,0-11 32-16,-6-23 49 15,-9-13 23-15,-22-13 4 16,-10-7-19-16,-30 0-40 0,-12 9-21 15,-13 7-16 1,-1 10-11-16,9 12-69 0,8 6-101 16</inkml:trace>
  <inkml:trace contextRef="#ctx0" brushRef="#br0" timeOffset="346927.1788">25087 17238 824 0,'-4'-4'424'0,"-6"-2"-119"16,1 3-58-16,-5 5-96 16,0 5-50-16,6 9-66 15,3 3-19-15,11 7-16 16,7 3 1-16,17-2-3 0,8-1 2 15,10-13 5-15,4-9 0 16,-14-9 45-16,-6-10 58 16,-22-11 61-16,-8-5 21 15,-22-5-19-15,-11 4-56 16,-14 8-65-16,-7 9-24 16,17 14-82-16,4 4-525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10:28:59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1999 9845 503 0,'0'-5'321'16,"2"-6"-36"-16,-6 0-57 15,2-1-22-15,-7 1-45 16,-4 3-26-16,-4 1-44 15,-6 2-22-15,-4 2-32 16,3 3-13-16,0 4-22 16,2 6-6-16,10 7-20 15,3 2-4-15,8 8 2 16,0 3 2-16,2-2 10 16,5-2 4-16,10-6 7 15,7-4 2-15,11-6 2 16,4-1 1-16,2-4 3 15,-8-4 2-15,-8-2 8 16,-4-6 2-16,-11-6 44 16,-1 0 22-16,-8-12 21 15,0 0 8-15,-5-8-30 0,-3 0-18 16,-4 5-20-16,-5 1-9 16,0 15-15-16,0 3-5 15,-5 9-10-15,0 5-6 16,-2 5-6-16,0 2-1 15,6 4 1-15,0 1 2 16,9-1-1-16,4 4-1 16,5-4 0-16,5 3-1 15,7 0 3-15,2-2 0 16,7-3 0-16,3-1 2 16,-2-8 2-16,2-4 1 0,-2-4 6 15,-6-8 1-15,2-5 3 16,-6-4 3-16,-9-4 4 15,0 2 4-15,-9-2 14 16,3 3 8-16,-8 6 5 16,-7 2-3-16,-4 10-16 15,-7 3-12-15,2 8-13 16,2 2-4-16,8 5-4 16,2 0-3-16,9 3 0 15,5 0 0-15,8 4-2 16,6-2-1-16,8-7 1 15,2 0 0-15,1-7 4 16,-1-2 3-16,-2-4 3 0,-2-1 4 16,-7-7 4-16,-4-1 2 15,-9-5 3-15,-6 0-1 16,0-1 0-16,-1 3-2 16,-5 2-3-16,2 5-2 15,-3 5-6-15,2 2-4 16,2 6-2-16,4 2-2 15,0 0 2-15,5 1 2 16,3-4 3-16,-3-5 1 0,4 0 2 16,-3-2 2-16,0-2 2 15,0 1 0-15,0 0-2 16,0 0 4-16,2 0-133 16</inkml:trace>
  <inkml:trace contextRef="#ctx0" brushRef="#br0" timeOffset="617.1443">2451 9660 1043 0,'5'-2'422'0,"13"-3"-250"15,12 4-54-15,25 1-46 16,14 0-7-16,17 1-27 15,6 0-8-15,-1 0-5 16,-12-2-5-16,-25-2 1 16,-11 0-29-16,-17-2-131 15,-6-2-90-15</inkml:trace>
  <inkml:trace contextRef="#ctx0" brushRef="#br0" timeOffset="804.8998">2909 9640 287 0,'-10'1'215'0,"-11"2"35"16,7 1-20-16,8 1-48 16,5 2-26-16,6 4-23 15,3 6-9-15,2 9-3 0,1 8-4 16,-8 10-35-16,-3 6-10 16,-8 2-30-16,-1 3-14 15,-2-10-13-15,3-3-5 16,6-10-100-16,3-8-145 15</inkml:trace>
  <inkml:trace contextRef="#ctx0" brushRef="#br0" timeOffset="1101.4055">3238 9961 787 0,'-7'-7'448'0,"-5"-13"-55"15,-4 6-138-15,1 8-114 16,-1 1-45-16,-3 8-69 16,6 11-27-16,3 9-22 15,6 6-3-15,13 5 6 16,7-5 8-16,15-1 5 16,3-8 0-16,3-8 4 15,-2-3 3-15,-4-13 14 16,-4-4 10-16,-9-7 46 15,-8-6 17-15,-21-5 6 16,-7-3-6-16,-12-1-48 16,0 2-23-16,2 5-179 0,6 2-199 15</inkml:trace>
  <inkml:trace contextRef="#ctx0" brushRef="#br0" timeOffset="1483.85">4072 9940 1039 0,'-7'-8'464'0,"-5"-6"-227"0,-3 3-67 16,0 8-97-16,-1 7-37 15,2 14-49-15,3 9-15 16,3 8 0-16,5 2 6 16,5-1 13-16,6-4 2 15,6-6 4-15,9-4 1 16,4-7 3-16,-4-7 5 0,-4-7 18 15,-5-5 39 1,-19-6 47-16,-5 0 9 0,-8-8-8 16,-8 5-41-16,8-1-83 15,2 3-88-15</inkml:trace>
  <inkml:trace contextRef="#ctx0" brushRef="#br0" timeOffset="1921.3868">4304 9990 1146 0,'-2'-5'477'0,"-3"-1"-287"16,0 2-70-16,2 9-85 0,1 7-29 15,2 9-25-15,5 3 0 16,8 4 15-16,2 2 3 15,4-4 2-15,1-3 2 16,5-9 5-16,0-6 1 16,-3-10 13-16,1-5 2 15,-6-9 9-15,-5-4 3 16,-2 0 8-16,-5-1 14 16,-9 2 15-16,2 3 0 15,-5 6-19-15,2 5-24 0,3 7-34 16,-5 4-9-16,7 8-4 15,-1 1 2-15,9 4 8 16,4 2 3-16,0-6 4 16,7-1 0-16,-2-9 7 15,5-3 3-15,1-4 46 16,-5-4 21-16,-5-6 14 16,-4 0 2-16,-3-3-44 15,-2 0-20-15,-3-4-79 16,-1-2-80-16,-6-7-393 15</inkml:trace>
  <inkml:trace contextRef="#ctx0" brushRef="#br0" timeOffset="2030.3647">4551 9733 896 0,'-5'-2'521'16,"-3"0"-98"-16,2 7-241 16,2 4-74-16,4 6-93 0,5 3-30 15</inkml:trace>
  <inkml:trace contextRef="#ctx0" brushRef="#br0" timeOffset="2280.3055">4799 9941 1249 0,'0'-1'540'16,"2"-4"-297"-16,0 13-138 15,3 11-34-15,-1 14-38 16,0 10-3-16,2 15-1 16,-4 4-3-16,-2 8-10 15,-1 3-4-15,-2-3-3 16,5-8-2-16,1-11 22 16,1-10-68-16,0-17-149 15,0-5-216-15</inkml:trace>
  <inkml:trace contextRef="#ctx0" brushRef="#br0" timeOffset="2436.8436">4855 10191 860 0,'13'-3'342'0,"5"-5"-217"15,9 1-99-15,2 5-8 16,-2 3-16-16,-5 0-2 15,7 7 8-15,-5-2-58 16</inkml:trace>
  <inkml:trace contextRef="#ctx0" brushRef="#br0" timeOffset="2693.8136">5381 10077 911 0,'-1'1'461'0,"-7"9"-151"16,-5 0-27-16,-16 2-104 15,-2 2-47-15,-7-2-68 16,0-2-19-16,4-4-16 16,3-7-2-16,9-9-23 15,3-7-9-15,8-4-17 16,8 1-7-16,5 3 8 16,7 2 0-16,11 9-2 0,1 2 4 15,9 14 7-15,4 7 8 16,6 12 10-16,-2 2 1 0,-5 6 1 15,-2-3 30-15</inkml:trace>
  <inkml:trace contextRef="#ctx0" brushRef="#br0" timeOffset="3193.6975">6219 9605 1156 0,'-21'10'446'0,"-27"14"-311"15,-5 6-36-15,0 16-33 16,4 7-18-16,16 20-29 16,12 6-5-16,23 4-9 15,10 0-1-15,25-10 1 0,5-6 1 16,16-12 0-1,4-9-1-15,-3-17-62 0,-2-9-93 16</inkml:trace>
  <inkml:trace contextRef="#ctx0" brushRef="#br0" timeOffset="3397.1373">6372 9948 906 0,'1'-7'474'0,"-1"-5"-143"16,0 7-86-16,5 12-136 15,-5 7-38-15,3 14-37 16,1 5-4-16,-2 5-4 16,3-2-5-16,-3-5-8 15,2-4-2-15,-1-6-26 16,4-5-58-16,1-11-208 16,4-4-212-16</inkml:trace>
  <inkml:trace contextRef="#ctx0" brushRef="#br0" timeOffset="3709.2136">6532 10055 501 0,'0'-8'398'16,"0"-6"34"-16,-8 6-158 16,-4 6-50-16,-4 3-93 15,-2 3-34-15,1 7-50 16,1-4-21-16,4 5-26 16,7 1-4-16,3-2-5 15,7 4 0-15,11-4 2 0,3 0 1 16,8 0 3-16,2-4 1 15,0 1-100-15,0-1 3 16,-3-6-76-16,-3-1-27 16,-3-9 103-16,-3-4 0 15,-2-5 88-15,1-4 70 16,-3 1 75-16,-4 3 28 16,-3 5 47-16,-4 9-33 15,-3 5-62-15,-2 7-26 0,2 13-52 16,-1 0-12-16,5 9-10 15,0 0-4-15,2-3-2 16,2-2-34-16</inkml:trace>
  <inkml:trace contextRef="#ctx0" brushRef="#br0" timeOffset="3928.1349">6896 9817 1150 0,'-3'-1'462'0,"2"5"-307"15,1 16-53-15,0 21-42 16,2 12 11-16,7 14-2 0,-3 1 0 16,6 0-26-16,-4-6-19 15,-4-9-8-15,2-4-13 16,-6-19-128-16,0-8-116 15</inkml:trace>
  <inkml:trace contextRef="#ctx0" brushRef="#br0" timeOffset="4232.3518">6916 9690 1017 0,'12'-11'432'0,"20"-9"-228"16,4 8-51-16,2 18-65 15,-1 4-14-15,-15 11-23 0,-13 1 0 16,-17 5-1-16,-8 1-7 16,-12 3-19-16,2-1-7 15,7-10 5-15,2-7-22 16,12-13-44-16,8-4-8 16,10-3-22-16,9 2 17 15,8 5 31-15,5 4 3 16,-3 15 7-16,-4 3 5 15,-16 8 20-15,-12 4 9 16,-16-2 8-16,-10 1 1 0,-8-5-8 16,1-2-4-16,5-10-71 15,9-6-145-15</inkml:trace>
  <inkml:trace contextRef="#ctx0" brushRef="#br0" timeOffset="4669.7791">7258 10035 973 0,'0'0'408'0,"-2"4"-232"16,-1 4-42-16,3 6-66 15,0 5-9-15,2 1-25 16,9 0-13-16,5 2-9 15,5-3 0-15,2-5 5 0,0-6 3 16,-4-8 14-16,-4-5 4 16,-2-12 5-16,2 0-3 15,-6-4-11-15,0-2-3 16,-4 4 5-16,-4 4 8 16,-3 5 3-16,-3 2-4 15,4 13-19-15,-2 0-11 16,-2 7-9-16,-1 4 0 0,3-1 0 15,3 3 1-15,13-3 3 16,4 1 1-16,4-3 17 16,2-4 17-16,-3-5 31 15,3-6 18-15,-3-7 1 16,-4-2-12-16,-3-4-28 16,-5-1-17-16,-6-3-17 15,-2-1-17-15,-4-2-105 16,-6-1-92-16,-1-6-295 15</inkml:trace>
  <inkml:trace contextRef="#ctx0" brushRef="#br0" timeOffset="4763.8165">7502 9826 944 0,'-5'-5'458'0,"0"3"-196"16,-2 0-92-16,6 5-107 16,3 5-98-16</inkml:trace>
  <inkml:trace contextRef="#ctx0" brushRef="#br0" timeOffset="5232.1297">7723 9994 1002 0,'5'-2'399'0,"5"0"-259"16,12 0-55-16,5 2-11 15,7 2-25-15,-1 0-15 0,-5 1-16 16,-2 0 0-16,-13-4 3 16,-2-1 3-16,-11-1 5 15,-1 2-5-15,-12 3-11 16,-1 2-6-16,-2 7-14 16,-6 2-4-16,6 3-4 15,-1 7 0-15,5 1 1 16,7 0 1-16,7 3 5 15,6-4 3-15,5-2 5 16,3-2 5-16,2-8 8 16,3-7 4-16,6-5 3 15,5-7 2-15,-2-9-2 16,0-3 1-16,-7-8-2 16,-5 1 2-16,-6 1 2 15,-4 6 29-15,-6 8 34 16,-2 5 3-16,-2 11-7 0,-2-1-31 15,3 9-41-15,0 3-8 16,1 2-1-16,2 5-1 16,3-3-18-16,2 3-63 15,1 0-306-15</inkml:trace>
  <inkml:trace contextRef="#ctx0" brushRef="#br0" timeOffset="5505.3248">8405 10166 514 0,'4'-8'335'0,"7"-11"20"16,-2 6-80-16,-4-1-66 15,-5-1-12-15,-5 1-16 16,-11-4-15-16,-3 1-26 0,-1 4-24 16,-3 4-54-16,8 5-20 15,-5 7-33-15,2 3-9 16,5 10-3-16,-1 5-2 15,13 2 1-15,4 6 3 16,12-4 1-16,6-1 3 0,4-4 3 16,1-6 1-16,-3-10 1 15,-1-4 0-15,3-8-23 16,2-4-69-16</inkml:trace>
  <inkml:trace contextRef="#ctx0" brushRef="#br0" timeOffset="5724.0186">8473 9557 936 0,'12'-3'452'16,"14"2"-161"-16,13 15-158 16,7 11-34-16,15 30-19 15,4 16-14-15,-14 27-1 16,-9 8-7-16,-36-3-23 15,-16-7-1-15,-34-15-10 16,-10-3-2-16,-4-13-11 0,3-4 137 16</inkml:trace>
  <inkml:trace contextRef="#ctx0" brushRef="#br0" timeOffset="6840.8336">9648 10007 513 0,'-7'-14'351'0,"-8"-12"-13"0,-4 4-108 16,-3 3-37-16,-5 9-79 15,-1 6-34-15,1 14-50 16,2 5-16-16,11 9-25 16,3-1-6-16,11 2-4 15,10-2 2-15,11-3 13 16,4-3 6-16,4-6 7 15,-2-7 4-15,-4-4 7 16,-8-2 1-16,-6-4 4 16,-7 3-3-16,-9 3-9 15,-7 0-4-15,-12 5-7 16,-3 2 0-16,1 4-2 16,4 1-3-16,13 0-4 15,3-2-4-15,12 1-1 16,8 1 2-16,10 0 10 15,4-2 6-15,5-2 11 0,3-2 3 16,4-5 0-16,0-1-1 16,-3-8 2-16,-5-5 1 15,-10-4 2-15,0 1-2 16,-12 3-7-16,-1 6-6 16,-4 5 9-16,-3 2 0 15,0 6 6-15,-1-6 6 0,0 0-11 16,0 0 1-16,-1 0-6 15,0 6 2-15,1-6 3 16,0 0 1-16,1 0 0 16,0-2-7-16,1-7-9 31,15-18-2-31,31-28-2 0,-27 35-3 16,-2 9-5-16,0 4-2 15,-4 13 4-15,-1 8 3 16,-6 8 11-16,-1 7 2 15,-5 5-2-15,2 2-1 16,0-3-12-16,1-1-59 16,4-9-318-16</inkml:trace>
  <inkml:trace contextRef="#ctx0" brushRef="#br0" timeOffset="7012.7121">10040 10002 1105 0,'1'-8'505'0,"6"-4"-240"16,2 6-66-16,-1 15-88 16,6 11-40-16,-5 10-38 15,1 6-3-15,-3 5-12 16,0-3-3-16,5 0-49 16,0-8-73-16</inkml:trace>
  <inkml:trace contextRef="#ctx0" brushRef="#br0" timeOffset="7356.5698">10330 9968 919 0,'5'-7'422'0,"5"-4"-177"15,7 4-132-15,4 2-25 16,9 1-38-16,0 0-16 16,-1-1-14-16,-4 4-2 15,-9-1 0-15,-8-1 3 0,-10 3-1 16,-7-1-5-16,-12 3-5 16,-2 4-7-16,-6 8-7 15,4 0-3-15,4 8-6 16,7 2 2-16,5 0 5 15,7 5 4-15,6 0 6 16,6-1 2-16,10-4-1 16,6-4 0-16,11-5 24 15,4-5-51-15,10-8-207 16</inkml:trace>
  <inkml:trace contextRef="#ctx0" brushRef="#br0" timeOffset="7637.5187">10890 10080 831 0,'3'1'444'0,"1"2"-96"16,-4 4-87-16,-8 3-103 0,-5 1-37 16,-5 4-58-16,-4 0-18 15,-2-3-22-15,0 1-4 16,-4-9-1-16,0-4 0 16,4-6 0-16,1-6-5 15,8-4-9-15,6 0-6 16,9-2-12-16,5 3-4 15,8 2-4-15,7 4 1 16,4 10 5-16,-2 5 3 16,5 9 8-16,-8 3 4 0,2 6 3 15,1 3 0-15,-4 2 1 16,1 3 0-16,-7-4-123 16,2-2-288-16</inkml:trace>
  <inkml:trace contextRef="#ctx0" brushRef="#br0" timeOffset="7903.0792">11115 9978 1070 0,'6'7'455'0,"9"13"-258"0,3 10-61 16,8 16-30-16,-1 7-24 15,0 15-11-15,0 7-8 16,-13 4-28-16,0-2-5 16,-4-13-12-16,-2-12-3 15,2-18-131-15,-1-13-132 16</inkml:trace>
  <inkml:trace contextRef="#ctx0" brushRef="#br0" timeOffset="8090.8213">11396 10095 942 0,'-8'-4'508'0,"-11"-2"-83"16,-4 6-184-16,-5 11-111 15,-3 4-39-15,-11 11-51 16,1 9-17-16,-8 12-16 15,1 6-4-15,9 7-2 16,4-1-26-16,15-7-143 16,7-5-129-16</inkml:trace>
  <inkml:trace contextRef="#ctx0" brushRef="#br0" timeOffset="8387.3522">11475 10021 966 0,'-1'-5'454'16,"1"-8"-175"-16,0 4-108 16,0 16-89-16,2 2-34 15,3 12-41-15,4 7 2 16,2 2-1-16,2-1 2 15,4-2 2-15,3-3 3 0,5-9 22 16,3-4 20-16,-2-10 26 16,-4-7 3-16,-5-8-16 15,-7-3-19-15,-2-5-28 16,-3 1-7-16,-7 2-67 16,0-2-74-16,-6 3-283 15</inkml:trace>
  <inkml:trace contextRef="#ctx0" brushRef="#br0" timeOffset="8512.3432">11592 9794 1073 0,'-1'-8'501'0,"-2"-9"-227"15,2 7-80-15,1 5-130 16,1 5-39-16,7 11-133 16,3 3-348-16</inkml:trace>
  <inkml:trace contextRef="#ctx0" brushRef="#br0" timeOffset="8731.0097">11757 10046 1232 0,'1'9'519'15,"8"10"-311"-15,3 4-46 16,5-2-84-16,3 0-22 16,1-2-25-16,-4-3-6 15,0-3-7-15,0-4-1 0,-2-6 14 16,1-5 12-16,0-9 7 15,-1-7 0-15,0-5-15 16,-1-2-12-16,-5-2-10 16,0 2-32-16,-1 4-166 15,-2 3-99-15</inkml:trace>
  <inkml:trace contextRef="#ctx0" brushRef="#br0" timeOffset="9121.7429">12303 9976 510 0,'-2'-9'367'0,"-2"-13"42"16,-4 2-84-16,-4 9-126 16,-5 1-49-16,0 11-83 15,-3 4-31-15,6 10-40 16,3 2-12-16,8 4-5 0,7 8 1 15,7-7 10-15,9 2 6 16,5-6 7-16,0-6 3 16,-2-4 6-16,-4-6 3 15,-7-5 9-15,-5-2 1 16,-11-4-4-16,-7-1-4 16,-11 2-10-16,-2 1-4 15,-3 2-3-15,4 4 0 0,2 7 3 16,5-1 3-16,2 12 3 15,3 2 1-15,10 2 3 16,2 2 0-16,7-1 2 16,8 0 0-16,6-5-2 15,1-2-3-15,14-7-13 16,1-4-53-16,4-6-434 16</inkml:trace>
  <inkml:trace contextRef="#ctx0" brushRef="#br0" timeOffset="9878.4955">12571 9995 715 0,'3'-1'355'0,"1"-2"-98"15,15 3-149-15,0 2-42 16,10 2-24-16,0-1-8 15,0-3-21-15,2 1 0 16,-9-2 2-16,-3-1 2 16,-8-3 4-16,-11-2-5 15,-11 1-11-15,-6 3-3 16,-11 6-7-16,-1 4 0 16,2 9 6-16,1 5 2 15,7 1 17-15,2 5 16 0,6 0 27 16,8 0 9-16,12 4 4 15,5-3-7-15,10-7-18 16,3-2-6-16,4-12-13 16,1-5-5-16,5-9-8 0,0-4 0 15,1-9-3-15,2-4-2 16,-1-3-3-16,-3-1-2 16,-7 7-5-16,-4 6-2 15,-11 13 4-15,-2 2 3 16,-8 8 19-16,-3 4 7 15,-2 4-1-15,-5 4-4 0,-4 0-12 16,-1-2-5-16,-8-3-2 16,-2-5 1-16,-1-5 3 15,-2-4 3-15,5-10 0 16,0-5-3-16,8-5-8 16,3-3-6-16,8 5-8 15,3 1-5-15,5 6 0 16,2 4-3-16,2 7 2 15,0 5 3-15,5 7 3 16,4 2 4-16,2 2 3 16,4 2 0-16,1-3 3 15,1-2 0-15,0-8 3 16,-5-4 3-16,-1-10 3 16,-2-4 0-16,-9-8 0 15,7 2-1-15,-7-2-4 16,-1 2 0-16,2 3-6 15,-8 5-1-15,-2 6-3 0,1 5 1 16,-3 10 9-16,4 2 6 16,1 8 6-16,-2 2-1 15,8 5-4-15,1-3-4 16,4-2-8-16,2-4-60 16</inkml:trace>
  <inkml:trace contextRef="#ctx0" brushRef="#br0" timeOffset="10667.4867">13983 9837 822 0,'0'15'332'0,"0"23"-206"16,0 12-4-16,-1 7-8 15,-2-1-13-15,-2-9-23 16,3-8-9-16,0-12-16 16,2-9-11-16,0-12 9 15,2-7 4-15,3-15 5 16,-1-12-3-16,1-14-23 16,-3-11-9-16,-3-17-11 15,-4-2-2-15,2 7-12 16,3 12-4-16,3 28-18 15,4 13-14-15,4 18-7 16,1 11 4-16,3 14 20 16,7 10 15-16,4 7 14 15,-1-3 2-15,3-10-3 16,0-8 1-16,-1-13 6 16,-3-6 4-16,0-13 7 15,-4-9 4-15,-5-14-5 16,0-8 0-16,-7-9-5 15,-1-2-5-15,-4 7-6 16,-3 6-9-16,0 20-16 16,-3 9-6-16,-5 15 3 15,2 10 3-15,0 18 15 16,3 10 3-16,6 12 2 0,3-3 0 16,8-6 1-16,3-6-1 15,7-11 0-15,2-4-13 16,3-11-118-16,1-6-102 15</inkml:trace>
  <inkml:trace contextRef="#ctx0" brushRef="#br0" timeOffset="10933.0825">14701 9997 783 0,'2'-19'408'0,"-2"-19"-95"15,-7 3-43-15,-6 5-73 16,-7 7-39-16,-7 11-75 15,-6 4-31-15,-9 11-46 16,2 5-8-16,2 14-12 16,10 6-1-16,15 5 2 15,10 5 6-15,12-2 14 16,10-4 7-16,9-9 13 16,3-3 6-16,2-10 6 15,-3-5 0-15,-1-5-6 16,-3-7-5-16,-1-10-56 15,0-4-92-15</inkml:trace>
  <inkml:trace contextRef="#ctx0" brushRef="#br0" timeOffset="11386.0674">14778 9958 962 0,'1'-3'468'15,"2"3"-155"-15,5 6-96 16,4 9-103-16,0 6-24 15,1 5-42-15,-2 1-17 16,-3-2-12-16,-4-1-4 16,-2-5-2-16,-2-6 1 0,-3-7 9 15,1-6 8-15,-1-9 3 16,-3-7-1-16,-1-8-10 16,2-8-8-16,-3-11-4 15,0-7-2-15,6-5-7 16,2 4-4-16,3 16-11 15,4 12 0-15,-1 20-9 16,2 6 0-16,4 18 4 16,4 7-1-16,10 17 12 15,4-1 1-15,5 3 4 16,0-3 2-16,-2-12 2 16,-3-3 2-16,-4-10 1 15,0-5 2-15,-10-12 7 16,1-2 13-16,3-10 25 15,-5-6 12-15,0-9 24 0,-7-11-2 16,-12-16 0-16,-4-3-10 16,-7 2-30-16,1 8-13 15,-3 18-30-15,1 13-6 16,4 11-34-16,1 5-51 16,6 10-166-16,5 2-135 15</inkml:trace>
  <inkml:trace contextRef="#ctx0" brushRef="#br0" timeOffset="11729.7251">15509 9946 775 0,'1'-12'392'0,"-1"-10"-109"16,-6-2-46-16,-7 0-75 15,-5 5-33-15,-7 9-69 16,-2 10-26-16,-1 10-37 16,2 10-17-16,4 12-4 15,4 5 3-15,9 6 7 16,9 1 8-16,12-3 6 16,10-8 6-16,16-9 19 15,2-10 10-15,5-12 36 16,-3-2 4-16,-12-11 6 15,-4-3 4-15,-14-14-21 0,-4-3-4 16,-13-13-22-16,-5-2-12 16,-6 3-35-16,-7 5-38 15,-6 20-102-15,-2 11-102 16</inkml:trace>
  <inkml:trace contextRef="#ctx0" brushRef="#br0" timeOffset="12136.0445">13930 10330 754 0,'9'2'291'0,"16"1"-139"16,18 2-29-16,34 4 57 15,22-1 25-15,43 4-5 16,5-1-19-16,27 2-44 16,4-1-30-16,-10-9-51 15,-2-4-16-15,-12-7-22 16,-23 1-3-16,-39 1-1 15,-16 4 0-15,-42 3-1 0,-10 1-2 16,-14 2-5-16,-7-2-2 16,-3 0 0-16,-5 0 1 15,4-2 3-15,0 0 1 16,0-2-5-16,-4 1-19 16,-2 0-117-16,2 0-314 15</inkml:trace>
  <inkml:trace contextRef="#ctx0" brushRef="#br0" timeOffset="13133.9959">3097 10877 656 0,'-5'-9'356'16,"-7"-7"-55"-16,-2 2-71 0,-6 11-82 15,-2 3-27-15,-10 9-57 16,-4 9-25-16,2 16-33 16,1 3-11-16,17 8-10 15,12 0-1-15,14-9 10 16,10 5 6-16,11-11 15 16,6-6 8-16,-2-8 24 15,0-11 16-15,-5-12 32 16,-8-5 3-16,-7-12-3 15,-11 0-8-15,-15-1-25 16,-8-2-10-16,-9 9-23 16,-6-1-12-16,5 6-40 15,3 2-46-15,7 5-129 16,10 2-129-16</inkml:trace>
  <inkml:trace contextRef="#ctx0" brushRef="#br0" timeOffset="13274.366">3098 10970 914 0,'21'-4'427'16,"28"-3"-186"-16,7-3-59 16,19-2-91-16,-6 2-33 15,-9 2-31-15,-11 1-8 16,-22 5-33-16,-5 2-57 16,-16 1-229-16</inkml:trace>
  <inkml:trace contextRef="#ctx0" brushRef="#br0" timeOffset="13414.9135">3364 10963 628 0,'3'8'371'0,"0"3"-36"0,3 9-146 16,2 1-22-16,-2-1-53 16,0 2-31-16,-2-3-40 15,1 0 9-15,1-1-225 16</inkml:trace>
  <inkml:trace contextRef="#ctx0" brushRef="#br0" timeOffset="13899.1664">3760 11085 996 0,'-9'-16'477'0,"-12"-13"-195"15,-2 2-118-15,-3 3-30 16,0 11-69-16,-1 4-27 16,3 14-34-16,2 4-8 15,2 7-19-15,5 7-8 16,8 1 1-16,7 5 5 16,8-2 11-16,4-2 7 0,14-5 6 15,1-9 1-15,10-5 6 16,-1-8 3-16,-4-7 4 15,1-5 1-15,-9-7 3 16,0-1 0-16,-3-2-1 16,-5 1-10-16,-3 3 27 15,-4 5-2-15,-1 11-8 16,1 5 7-16,0 10-33 16,5 7-1-16,0 6 3 15,1-1 1-15,-1 0 1 16,2 0 1-16,-2-9 2 15,-3 0 1-15,2-7 5 16,-10-6 5-16,4-2 32 16,-3-9 10-16,0-2 19 15,9-1 9-15,-5-4-13 16,4 2-7-16,0-4-22 16,-5 1-13-16,4-2-31 15,0-1-45-15</inkml:trace>
  <inkml:trace contextRef="#ctx0" brushRef="#br0" timeOffset="14336.5644">5113 11002 764 0,'1'-5'473'0,"3"1"-9"16,11 11-311-16,3 4-47 16,15 10-70-16,7 3-13 15,3 5-9-15,3 2-4 16,-6 6-2-16,-4-5 0 15,-12-2-82-15,-1-5-92 16</inkml:trace>
  <inkml:trace contextRef="#ctx0" brushRef="#br0" timeOffset="14512.6783">5516 11057 984 0,'-8'-2'461'16,"-11"2"-181"-1,-3 1-65-15,-4 6-76 16,-1 4-40-16,-12 7-59 16,-4 2-17-16,-3 4-16 15,-1 1-2-15,10-1 6 16,9-1-37-16,15-4-175 16,6-6-147-16</inkml:trace>
  <inkml:trace contextRef="#ctx0" brushRef="#br0" timeOffset="14716.054">5586 11129 818 0,'5'-2'461'0,"4"0"13"0,15 2-334 15,13 0-29-15,8 4-33 16,4-2-26-16,-5-2 11 16,-6 0-80-16</inkml:trace>
  <inkml:trace contextRef="#ctx0" brushRef="#br0" timeOffset="15059.4246">6356 11078 662 0,'-9'6'386'16,"-4"3"-20"-16,-10 1-204 0,0 6-19 16,-3-1-55-16,-6-2-23 15,1-4-36-15,0-4-6 16,4-7-2-16,2-6-1 15,7-4-8-15,3-4-6 16,8-4-12-16,7 1-7 16,8-4-9-16,6 5-3 15,8 9 22-15,2 4 16 16,5 10 26-16,-2 5 15 16,0 8 0-16,1 5-7 0,-5 3-11 15,-3 0-7-15,0 3-13 16,-6-3-3-16,-6-5-78 15,-2-3-94-15</inkml:trace>
  <inkml:trace contextRef="#ctx0" brushRef="#br0" timeOffset="15200.3363">6226 10756 1129 0,'-4'-6'527'0,"1"-3"-238"15,1 6-150-15,9 6-135 16,6 6-12-16</inkml:trace>
  <inkml:trace contextRef="#ctx0" brushRef="#br0" timeOffset="15770.3973">6494 10709 971 0,'9'-2'386'0,"11"-2"-187"16,10 3-122-16,11 1-10 15,2 0 5-15,6 2-30 0,-3 1-15 16,-6-1-8-16,-6 0 0 16,-20-2 5-16,-5 0 1 15,-17 0-6-15,-10-3-4 16,-9 1-7-16,-4-1-1 16,4 2-5-16,6 1-4 15,11 4-11-15,5 1-3 0,7 5 0 16,3 0 2-16,8 4 8 15,3-2 1-15,1 3 4 16,0-1 1-16,-7 0 0 16,-1 2 0-16,-4 2-1 15,-5-1-1-15,3 4 0 16,0 3-4-16,2 5-2 16,4 3-4-16,4 6-3 15,2-1 3-15,0 3 5 16,-1-2 4-16,-6-6 9 15,-7 0 7-15,-12-10 23 16,-7-2 5-16,-17-5 5 16,-7-7 1-16,-7-7-17 15,-3-5-2-15,8-10-11 16,9 0-14-16,19-1-68 16,10 1-75-16,23 4-214 15</inkml:trace>
  <inkml:trace contextRef="#ctx0" brushRef="#br0" timeOffset="16254.5028">7082 11194 512 0,'11'-7'261'16,"7"-6"-87"-16,1-5-23 16,-1 3-54-16,-3 0-5 15,0 0-5-15,-6 4 13 0,-10-5 10 16,-7 1 5-16,-13-1 7 15,-5-4-17-15,-6 6-41 16,-1 1-17-16,3 12-41 16,5 6-16-16,8 9-16 15,2 4-4-15,10 1 3 16,5 0 4-16,12 1 11 16,3-2 7-16,8-2 7 15,2-2 4-15,1-6 2 16,-2-3 3-16,-8-6 4 15,3-4 2-15,-5-5 0 16,1-3 0-16,1-2-4 16,-3-4-1-16,-4-3-1 15,-1 2-4-15,0 4-9 16,0 7-7-16,2 9-12 16,-1 4-5-16,0 12 9 15,-1 3 4-15,5 5 13 0,1 0 3 16,1-1 5-16,-3-4-3 15,1-5 39-15,-2-5 23 16,-4-11 29-16,5-3 10 16,-3-10-31-16,3-1-21 15,4-4-28-15,-2-1-9 16,-4 4-22-16,-2 2-50 16</inkml:trace>
  <inkml:trace contextRef="#ctx0" brushRef="#br0" timeOffset="16629.4016">7847 11008 606 0,'7'0'403'0,"8"5"39"16,-4 2-193-16,-7 6-77 15,-6-2-38-15,-8 2-41 16,-8 1-29-16,-10 0-31 16,0 1-12-16,-6-6-6 15,1-2 0-15,0-6 2 16,0-2-1-16,3-8-2 0,4 1-3 16,12-4-8-16,4-3-4 15,11 2-14-15,7 2-5 16,14-3-1-16,4 6-1 15,6 7 6-15,0 1 3 16,0 13 3-16,1 4 3 16,-5 6 16-16,0 0 4 15,-5 5 1-15,-2-2 2 16,-6-2-93-16</inkml:trace>
  <inkml:trace contextRef="#ctx0" brushRef="#br0" timeOffset="16973.1744">6690 10850 1023 0,'8'0'409'15,"16"-3"-244"-15,14 1-40 16,17 1-31-16,13-1-26 16,16 2-77-16</inkml:trace>
  <inkml:trace contextRef="#ctx0" brushRef="#br0" timeOffset="17535.4701">8217 11182 872 0,'-1'0'485'16,"1"-3"-77"-16,1 5-198 16,-1-2-48-16,0 0-76 15,0 0 7-15</inkml:trace>
  <inkml:trace contextRef="#ctx0" brushRef="#br0" timeOffset="18605.1601">8664 10653 874 0,'0'-5'458'0,"1"-4"-155"15,2 18-161-15,-1 14-43 16,3 33-64-16,-2 21 6 16,0 17-4-16,0 5-4 15,-1-15-3-15,0-12-42 16</inkml:trace>
  <inkml:trace contextRef="#ctx0" brushRef="#br0" timeOffset="18901.964">9009 10972 849 0,'-17'-7'470'16,"-13"-6"-27"-16,4 12-333 15,2 8-38-15,10 15-51 16,1 6-14-16,12 7-12 15,4 1-4-15,9-5 6 16,8-2 2-16,3-12 7 16,1-3 6-16,-5-10 11 15,-7-4 8-15,-12-5 8 0,-8-2 0 16,-17-7-10-16,-2 4-8 16,0-6-84-16,1 2-107 15</inkml:trace>
  <inkml:trace contextRef="#ctx0" brushRef="#br0" timeOffset="19065.89">9102 10985 991 0,'15'18'465'16,"14"12"-184"-16,11 8-143 16,3 2-24-16,-1 5-51 15,-7 3-17-15,-9 0-63 16,-4 4-64-16,-5-9-137 0,-1-8-148 15</inkml:trace>
  <inkml:trace contextRef="#ctx0" brushRef="#br0" timeOffset="19253.3067">9388 10971 1331 0,'-11'8'530'0,"-16"15"-345"15,-3 9-54-15,-9 13-58 16,-7 7-18-16,-10 10-32 16,0 3-9-16,8 0 41 15,10 1-94-15,20-15-179 16,9-10-151-16</inkml:trace>
  <inkml:trace contextRef="#ctx0" brushRef="#br0" timeOffset="19565.7322">9637 11003 941 0,'-3'-2'416'0,"-8"5"-190"0,3 6-71 16,-1 11-57-16,0 5-16 16,5 2-32-16,2 0-20 15,11 1-20-15,7-1-1 16,14-5 5-16,4-3 2 16,4-11 5-16,2-4 3 0,-6-12 6 15,-7-5 0-15,-12-7 2 16,-5-5 2-16,-9-3-96 15,-5-3-89-15</inkml:trace>
  <inkml:trace contextRef="#ctx0" brushRef="#br0" timeOffset="19675.4584">9765 10843 1047 0,'-1'0'398'0,"2"1"-304"16,1 3-54-16,-2-4-158 15</inkml:trace>
  <inkml:trace contextRef="#ctx0" brushRef="#br0" timeOffset="20174.9759">10201 10941 1009 0,'-12'-13'468'0,"-10"-7"-197"16,6 12-177-16,-1 0-43 16,4 15-51-16,3 5-8 15,8 6-10-15,3 5-2 16,8 0 6-16,7 2 5 16,0-7 9-16,4-2 5 15,-4-8 5-15,-6-4 0 0,-4-1-4 16,-6-1-1-16,-6 2-4 15,-6-2 0-15,-10-1 2 16,-1 4-1-16,-1 0-4 16,3 1-3-16,8 5-6 15,5-1-1-15,8 3 0 16,5 0-1-16,9 2 6 16,1-4 5-16,6-4 5 15,5 0 6-15,0-9 6 16,0-4 0-16,4-6 0 15,-6-5 0-15,0-1-2 16,-3-3 1-16,-7-2-1 16,-1 2-1-16,-3 3-26 15,-1 4 38-15,-9 7 16 16,-2 10 7-16,-4 9 32 16,2 3-38-16,6 11-16 0,3-1-7 15,2 0-10-15,5 1-3 16,3-5-32-16,1-5-97 15</inkml:trace>
  <inkml:trace contextRef="#ctx0" brushRef="#br0" timeOffset="20542.3439">11037 11074 688 0,'-1'-5'392'0,"-4"-10"-50"16,3-1-100-16,-5 2-71 16,-1-5-34-16,-5 4-44 15,-3 0-27-15,-3 10-49 16,-2 8-15-16,-1 13-11 15,1 10-2-15,5 3 6 16,6 1 2-16,15 2 0 16,8-5 0-16,12-7 6 15,7-4 4-15,8-13 11 16,-3-4 16-16,-9-10 21 16,-6-7 7-16,-18-5 2 15,-8 0-18-15,-11 1-43 16,-3 4-8-16</inkml:trace>
  <inkml:trace contextRef="#ctx0" brushRef="#br0" timeOffset="21104.7412">11866 10862 811 0,'3'-14'354'0,"10"-13"-170"15,5-1-36-15,10 4 3 16,9 3 1-16,9 13-29 16,2 8-9-16,-3 20-62 15,-6 10-30-15,-19 17-15 16,-18 4 2-16,-21 2 5 16,-16-3 1-16,-10-3-1 15,-1-6-3-15,7-11-3 0,8-2-2 16,15-16-3-16,9-1-3 15,10-7-3-15,9-1-1 16,13 0 2-16,7 3 1 16,15 1-1-16,6 0 1 15,1 0-68-15,-1-6-83 16</inkml:trace>
  <inkml:trace contextRef="#ctx0" brushRef="#br0" timeOffset="21432.7504">12444 10786 1109 0,'-11'-7'440'0,"-12"-5"-292"15,-4 5-38-15,-2 7-48 16,2 4-15-16,8 9-31 16,3 2-6-16,13 3 0 15,3 2 1-15,10-2 13 16,7 0 4-16,11-9-3 15,7-2-1-15,-2-13-4 16,6-1-4-16,1-4-5 16,0 0-3-16,4 10-7 15,-6 1-1-15,-9 9 0 16,-8 1 1-16,-18 3 13 16,-6 4 5-16,-10-2 6 15,-9 2-2-15,2 0-12 0,-1-4 25 16,6 1-132-16,8-6-101 15</inkml:trace>
  <inkml:trace contextRef="#ctx0" brushRef="#br0" timeOffset="21635.827">12253 11108 883 0,'7'0'388'0,"19"0"-179"16,7 0-31-16,14 3-48 16,12-2-32-16,-3 1-55 15,0 2-15-15,-13-3-33 16,-13 3-36-16,-13-2-79 16,-12-2-78-16</inkml:trace>
  <inkml:trace contextRef="#ctx0" brushRef="#br0" timeOffset="21776.418">12381 11132 434 0,'-10'0'342'0,"-9"4"54"15,6 1-74-15,10 0-107 16,5 2-40-16,17 1-51 0,7-3-18 16,15 4-43-16,8-6-17 15,7 2 36-15,-1-1-108 16</inkml:trace>
  <inkml:trace contextRef="#ctx0" brushRef="#br0" timeOffset="22385.9103">13190 10823 725 0,'1'-14'355'16,"2"-16"-34"-16,-3 23-209 15,0 14 14-15,-5 27-6 16,-4 14-41-16,8 19 7 16,-2 0-13-16,8-6-11 15,-3-10-4-15,5-14-23 0,6-6-6 16,-8-16 2-16,3-9 7 16,-7-20 7-16,0-8-2 15,0-15-15-15,-1-7-9 16,-3-15-13-1,-5-9-2-15,0-6-3 0,-3 10-3 16,10 20-8-16,-1 16-2 16,-1 25-22-16,3 5-4 15,4 18 6-15,4 10 0 0,16 14 24 16,4 4 6-16,9 4 2 16,5-4 3-16,0-12 1 15,5-5 1-15,-5-17 5 16,-4-6 6-16,-5-12 16 15,-8-11 10-15,-7-10 9 16,-3-7-2-16,-9-16-11 16,-6-5-10-16,-7-2-16 15,-6 5-8-15,3 19-26 16,0 9-37-16,6 14-160 16,4 8-152-16</inkml:trace>
  <inkml:trace contextRef="#ctx0" brushRef="#br0" timeOffset="22698.0898">13978 11066 721 0,'-13'-9'392'15,"-16"-10"-68"-15,-4 0-74 16,-6 1-77-16,-2 4-26 16,9 6-53-16,0 5-23 15,12 13-34-15,6 4-14 0,7 5-10 16,11 8-1-16,8-3 14 16,10 0 7-16,11-1 11 15,-2-7 3-15,3-1-6 16,3-4-6-16,-8-10-7 15,-4-2-4-15,-7-11-34 16,-9-3-73-16</inkml:trace>
  <inkml:trace contextRef="#ctx0" brushRef="#br0" timeOffset="22823.0473">13970 10821 1348 0,'0'-5'505'0,"-2"-4"-394"16,2 2-45-16,0 6-180 0</inkml:trace>
  <inkml:trace contextRef="#ctx0" brushRef="#br0" timeOffset="23026.1358">14098 10860 1205 0,'1'6'563'0,"1"6"-232"16,0 20-155-16,2 9-57 16,5 12-43-16,3 6-16 0,3 2-31 15,3 1-9-15,-3 3-9 16,-2-3-2-16,-2-2-4 16,-5-7-20-16,-6-10-58 15,0-11-32-15,-12-16-142 16</inkml:trace>
  <inkml:trace contextRef="#ctx0" brushRef="#br0" timeOffset="23207.8443">14123 11205 1057 0,'13'-6'451'0,"11"-6"-252"0,9 7-119 15,9 0-26-15,5 5-37 16,-1 1 32-16,-7 2-194 16</inkml:trace>
  <inkml:trace contextRef="#ctx0" brushRef="#br0" timeOffset="23598.1963">14584 11079 977 0,'-2'-15'467'0,"-5"-13"-186"16,-14 1-129-16,-4-1-30 15,-6 10-61-15,-2 5-25 16,7 13-36-16,4 3-5 16,10 12-4-16,6 4 2 15,8-2 10-15,8 5 2 16,5-8 6-16,4-1 2 15,3-3 5-15,2-9 0 16,0-1-1-16,4-3-2 16,-1-3-6-16,2 0-3 0,-1 5-5 15,-3 1 0-15,4 1 0 16,1 7 5-16,-5-1 7 16,1 1 1-16,-10 4 7 15,-9 0 2-15,-7 6 0 16,-8-1 3-16,-12-1 2 15,-3-1-3-15,-4-7-3 16,2 0-4-16,9-7-35 16,3-1-58-16</inkml:trace>
  <inkml:trace contextRef="#ctx0" brushRef="#br0" timeOffset="24035.4231">15283 10961 1058 0,'-1'0'560'15,"-1"0"-147"-15,1 0-201 16,1 0-65-16,0-1-85 16,0 0-29-16,0 0-33 15,3 1-46-15,5 0-184 16</inkml:trace>
  <inkml:trace contextRef="#ctx0" brushRef="#br0" timeOffset="24394.7073">15270 11169 994 0,'0'0'534'16,"-1"0"-115"-16,1-2-164 16,0 2-52-16,0-1-58 15,0 1-36-15,0 0-53 16,0 0-19-16,0 0-34 16,0 0 22-16</inkml:trace>
  <inkml:trace contextRef="#ctx0" brushRef="#br0" timeOffset="30176.327">3233 11981 310 0,'9'0'263'0,"8"-2"74"16,-4 2-45-16,-12-3-44 15,-2 1-45-15,-15-2-72 16,-8-3-29-16,-19-1-60 16,-5-1-11-16,-6 4-12 15,-3 4-8-15,3 1-10 16,-1 7-2-16,3 6-7 0,9-2-2 15,16 10-8-15,13-5-7 16,14 2-6-16,10-1-2 16,21-4 3-1,9 2 7-15,20-3 10 0,-2-1 4 16,-5 1 7-16,-5 0 3 16,-19 0 5-16,-8 3 4 15,-23 4 3-15,-12 1 1 16,-16 4 0-16,-8 3-3 0,-13 2-5 15,-2 2-2-15,3-1-5 16,8 0-2-16,20-2-6 16,8-4-2-16,23-1 5 15,11-5 4-15,21-6 6 16,12 2 4-16,11-6-2 16,6 0-2-16,2-1-1 15,3-2 3-15,-3 0-38 16,-6 1-67-16</inkml:trace>
  <inkml:trace contextRef="#ctx0" brushRef="#br0" timeOffset="30457.3241">3506 12073 1164 0,'-2'-7'470'16,"-2"-5"-294"-16,4 8-66 16,3 13-36-16,1 13-24 15,4 22-27-15,-1 6 0 16,0 16-8-16,4 4-2 16,-3-1-1-16,1-4 0 0,0-15 0 15,-1-16 0-15,-3-17 9 16,-2-14 15-16,-2-10-27 15,-2-11-77-15,-3-15-402 16</inkml:trace>
  <inkml:trace contextRef="#ctx0" brushRef="#br0" timeOffset="30621.7933">3464 11971 686 0,'0'-1'341'15,"9"-1"-76"-15,0 1-129 16,18 1-60-16,9 1-3 0,20 1-21 16,8 3-18-16,14 1-19 15,-6-2 3-15,-12 2-191 16</inkml:trace>
  <inkml:trace contextRef="#ctx0" brushRef="#br0" timeOffset="30840.5142">3447 12277 907 0,'5'0'450'16,"9"-1"-88"-16,12-3-222 15,11 1-18-15,15-1-44 0,5 3-33 16,-2 1-33-16,-4 1-21 16,-13 6-154-16</inkml:trace>
  <inkml:trace contextRef="#ctx0" brushRef="#br0" timeOffset="31074.8248">3745 12465 1038 0,'9'3'477'16,"7"2"-211"-16,14 6-143 15,8 8-4-15,3 2-55 16,-1 2-22-16,-9 1-14 15,-4 0-10-15,-11-3-18 16,-5-3-42-16,-2-5-256 16</inkml:trace>
  <inkml:trace contextRef="#ctx0" brushRef="#br0" timeOffset="31215.7537">4028 12467 1069 0,'-12'6'538'15,"-14"4"-135"-15,-2 6-238 0,-7 5-43 16,-4 6-57-16,-2-3-22 16,3 0-28-16,5 0-54 15</inkml:trace>
  <inkml:trace contextRef="#ctx0" brushRef="#br0" timeOffset="31762.6118">3512 11757 707 0,'-1'1'340'0,"-3"1"-138"15,6 0-115-15,-2-2-10 16,10 0-29-16,20 0-4 16,71 0 13-16,-26 0-4 15,13 1-9-15,1 2-2 16,-18 3-12-16,-14-3-4 16,-22-3-2-16,-12 2 0 15,-12-2-21-15,-9-5-17 16,-12-2-20-16,-9-5-5 0,0-2 15 15,3 2 13-15,4 3 7 16,9 3-7-16,1 6-19 16,6 2-13-16,-4-2 39 15,0 0 30-15,7 13 54 16,31 35 23-16,-35-30-26 16,2 0-19-16,-1-4 120 15</inkml:trace>
  <inkml:trace contextRef="#ctx0" brushRef="#br0" timeOffset="32068.3441">4339 12200 605 0,'17'3'292'0,"24"2"-105"0,2-1-52 15,8 3-60-15,-3-1-19 16,-4 1-22-16,-1-2-6 15,-17-3-120-15</inkml:trace>
  <inkml:trace contextRef="#ctx0" brushRef="#br0" timeOffset="32240.1755">4372 12324 644 0,'8'6'327'0,"14"4"-48"15,13 2-20-15,12-6-34 16,7-1-37-16,5-2-98 16,-7-3-32-16,-7-3-57 15</inkml:trace>
  <inkml:trace contextRef="#ctx0" brushRef="#br0" timeOffset="32974.3836">5014 12170 862 0,'12'10'391'0,"7"12"-181"15,1 3-31-15,-7 9-57 16,-5 0-27-16,-8 0-35 15,-4-1-12-15,-2-10-11 16,2-8-5-16,4-9 6 16,0-11-3-16,3-15-8 15,4-8-11-15,5-10-28 16,4 0-8-16,6 6-3 16,2 4 3-16,1 13-4 15,3 8 24-15,-1 13 15 0,-4 5 9 16,-8 9 22-16,-5 1-21 15,-10 2-6-15,0-1-5 16,-8-3-2-16,1-3-1 16,3-11 5-16,4-5 1 15,9-13-3-15,3-6-5 16,11-10-14-16,4-1-6 16,5 1-2-16,-1 6-1 0,-1 12 3 15,-7 6-2-15,-2 13 9 16,-3 7 7-16,-6 8 12 15,-2 6 4-15,-8 4-5 16,-2 2-5-16,3-2-6 16,5-2-65-16</inkml:trace>
  <inkml:trace contextRef="#ctx0" brushRef="#br0" timeOffset="33443.3945">5974 12311 731 0,'-1'-4'375'16,"1"-11"-93"-16,-3-2-38 15,-9-6-67-15,0-2-28 16,-13 1-48-16,4 0-23 16,-4 8-36-16,-3 4-14 15,-1 12-28-15,-4 8-10 16,6 11-13-16,1 4-2 0,11 9 0 16,8 0 1-16,12 3 9 15,7-3 3 1,13-10 12-16,6-3 3 0,6-15 8 15,0-4 3-15,-5-12 1 16,-4-8 0-16,-10-7-3 16,2 1-1-16,-11-2-2 15,-3 5 0-15,-6 9-2 16,-5 6 5-16,0 12 10 16,0 3 0-16,1 9 0 15,4 2-7-15,5 5-14 16,4 4-1-16,12 0-30 15,2 2-70-15</inkml:trace>
  <inkml:trace contextRef="#ctx0" brushRef="#br0" timeOffset="33646.0954">6165 12428 830 0,'7'9'420'16,"5"8"-97"-16,4 5-94 15,4 3-81-15,-1-4-32 0,-1 3-62 16,-2-7-23-16,0-5-38 16,0-1-71-16</inkml:trace>
  <inkml:trace contextRef="#ctx0" brushRef="#br0" timeOffset="33818.3077">6357 12436 960 0,'-8'1'488'16,"-7"3"-165"-16,-3 7-120 16,-1-2-28-16,-6 12-61 15,-4 2-25-15,-5 4-33 16,-1 0-12-16,3-2-8 15,6-4-49-15,11-4-40 16</inkml:trace>
  <inkml:trace contextRef="#ctx0" brushRef="#br0" timeOffset="34418.9128">5830 11971 858 0,'-1'-1'387'0,"0"-3"-179"15,6 1-26-15,-5 3-37 16,11 0-32-16,56-1-42 16,-22 3-17-16,17-2-26 15,4 2-8-15,5 1-10 16,-4-1 0-16,-17 1 3 16,-9-3-28-16,-20-4-70 15,-7 2-39-15,-15-8-51 16,-8-1 19-16,-10-2 67 15,-3-4 37-15,2 1 48 16,1-2 5-16,11 3-2 16,5 3-5-16,5 9 18 15,7 5 16-15,5 9 42 16,8 4 26-16,2 9 41 16,-6-3 14-16,-3 5 26 15,-13-1 3-15,-10-2-36 16,-7 1-25-16,-13-5-46 0,3 0-58 15</inkml:trace>
  <inkml:trace contextRef="#ctx0" brushRef="#br0" timeOffset="40270.5593">6968 12197 637 0,'-3'2'340'15,"-4"-2"-73"-15,9 1-69 16,-2-1-52-16,15 0-13 16,71 3-32-16,-15-3-29 0,20 0-45 15,0-1-13-15,-7-1-14 16,-10 2-39-16,-19 0-138 16,-6 0-138-1</inkml:trace>
  <inkml:trace contextRef="#ctx0" brushRef="#br0" timeOffset="40512.1792">7021 12287 461 0,'5'-3'292'15,"3"-4"-27"-15,22 2-48 16,11 2-25-16,23-1-44 0,9 3-36 16,1-1-47-16,-3 2-21 15,-10 0-21-15,-5 0-2 16,-13 2-64-16,-7 1-66 16</inkml:trace>
  <inkml:trace contextRef="#ctx0" brushRef="#br0" timeOffset="40715.5938">7459 12122 893 0,'11'3'409'0,"11"1"-167"15,12 4-142-15,5 5-4 16,11 2-48-16,-3 4-16 15,-12 0-12-15,-9 0-2 16,-21-3 0-16,-8-2-42 16,-15-1-256-16</inkml:trace>
  <inkml:trace contextRef="#ctx0" brushRef="#br0" timeOffset="40989.0153">7047 12120 591 0,'-15'6'307'16,"-16"8"-61"-16,-3 6-72 15,9 8-59-15,7 3-19 0,14 7-11 16,11 1-4-16,22 2-8 16,4-2-7-16,19-8 14 15,2-8-48-15</inkml:trace>
  <inkml:trace contextRef="#ctx0" brushRef="#br0" timeOffset="51582.3147">8316 12057 431 0,'-3'1'241'0,"-3"0"-41"15,7 6-35-15,19-1-34 16,11 2-4-16,27-2-23 16,14-4-23-16,21 2-44 15,4 0-16-15,-10-1-8 16,-16 0 2-16,-24-2 0 15,-16-1 8-15,-17-2-81 16,-4 2-89-16</inkml:trace>
  <inkml:trace contextRef="#ctx0" brushRef="#br0" timeOffset="51777.112">8654 12142 726 0,'0'6'314'16,"0"13"-120"-16,0 8-28 16,0 9 20-1,2 9-19-15,-1 9-53 16,4 5-29-16,2-4-40 16,2-4-11-16,5-18-6 15,1-11-26-15,0-12-225 16</inkml:trace>
  <inkml:trace contextRef="#ctx0" brushRef="#br0" timeOffset="52363.0608">8366 11868 340 0,'0'-2'188'0,"-6"0"-23"15,6 1-34-15,0 1 3 16,0 0-8-16,30 2-18 16,67 6 10-16,-13-6-24 15,8 2-13-15,-7 0-21 16,-4-3-11-16,-27 0-22 15,-16-1-3-15,-18-2-5 16,-6 3 2 0,-14-4-5-16,-8 1-1 15,-9-7-1-15,-4-3-5 16,1 0-1-16,3-2-1 0,9 2-7 16,6 1-2-16,2 5-8 15,0 1-4-15,5 7-7 16,4 2-1-16,7 8 0 15,2 5 20-15,-7 6 40 16,-6 2 27-16,-9 3 34 16,-3-4-9-16,-8-2-18 0,3-6-18 15,0-8-28-15,3-1-62 16</inkml:trace>
  <inkml:trace contextRef="#ctx0" brushRef="#br0" timeOffset="54300.3618">9252 12269 585 0,'2'1'263'15,"10"1"-94"-15,10 2-38 16,18 0-8-16,12-1-15 0,18 1-40 16,5 0-18-16,0-3-25 15,-9 1-34-15,-23 0-183 16</inkml:trace>
  <inkml:trace contextRef="#ctx0" brushRef="#br0" timeOffset="54470.2418">9335 12446 679 0,'8'2'312'0,"15"1"-118"15,15-3-20-15,23 1-36 16,9 0-34-16,4-1-55 16,-3 3-17-16,-16-1-145 15</inkml:trace>
  <inkml:trace contextRef="#ctx0" brushRef="#br0" timeOffset="55024.4008">9891 12186 939 0,'7'2'390'15,"7"3"-206"-15,5 10-27 16,3 11-18-16,-5 3-9 16,-3 11-36-16,-7 1-18 0,-6 0-30 15,-1-4-9-15,0-11-9 16,0-8-3-16,0-16 12 16,5-6 0-16,2-21 0 15,3-6-1-15,3-12-19 16,1 0-8-16,4 7-10 15,3 8-7-15,3 18-15 16,0 7-1-16,-3 10 0 16,-3 5 4-16,-6 9 15 15,-3 2 5-15,-5 2 5 16,-3 3 3-16,1-4 4 16,-2-5-1-16,0-11 1 15,7-6 2-15,5-15-5 16,1-7 0-16,8-8-5 0,0-2-3 15,-5 6-2-15,5 5-4 16,-5 12-9-16,-1 6-1 16,0 13 8-16,-6 6 8 15,-3 10 12-15,-5 2 3 16,1 3-4-16,2 1 1 16,6-9-101-16,4-4-223 0</inkml:trace>
  <inkml:trace contextRef="#ctx0" brushRef="#br0" timeOffset="55525.6688">10802 12390 624 0,'4'-8'379'0,"2"-6"-58"16,-3-3-81-16,1-2-26 0,-6-2-53 15,2-2-19-15,-11 0-34 16,-3 1-14-16,-5 6-29 31,-11 4-18-31,1 8-31 16,-3 5-14-16,1 12-15 15,5 4-6-15,8 8-5 16,9 1 0-16,14 4 5 0,9 0 4 16,14-6 10-16,6-1 5 15,0-11 6-15,2-4 3 16,-8-8 4-16,-5-8 2 0,-3-7 2 15,-5-1-1-15,-3-2-4 16,-4 6-4-16,-6 6-14 16,0 6-3-16,-1 8 6 15,1 4 2-15,8 7 9 16,-4 1 2-16,9 0-6 16,2 2-1-1,0-7-75-15,6-3-91 16</inkml:trace>
  <inkml:trace contextRef="#ctx0" brushRef="#br0" timeOffset="55773.1665">11072 12431 998 0,'12'8'434'16,"11"9"-213"-16,2 1-13 16,-4 3-60-16,1 2-25 0,-5-2-54 15,0-3-28-15,0-1-19 16,-5-3 24-16,5-5-140 16,-4-3-118-16</inkml:trace>
  <inkml:trace contextRef="#ctx0" brushRef="#br0" timeOffset="55910.8046">11277 12481 850 0,'-7'0'470'0,"-12"6"-69"16,1 4-128-16,0 6-118 16,-5 3-41-16,-7 3-62 15,-3 1-24-15,-2 3-5 16,2 0-14-16</inkml:trace>
  <inkml:trace contextRef="#ctx0" brushRef="#br0" timeOffset="57678.8032">10720 11981 515 0,'-6'3'325'0,"-4"-3"-31"0,5-1-103 16,6 0-39-16,14-4-60 15,9 3-20-15,22 0-28 16,11 0-6-16,16 4-12 16,4 2-8-16,0 1-6 0,-11-2 1 15,-17-3-40-15,-8-2-71 16,-19-4-214-16</inkml:trace>
  <inkml:trace contextRef="#ctx0" brushRef="#br0" timeOffset="57878.8354">11138 11895 415 0,'-1'0'236'0,"1"0"-66"15,5 4-37-15,-5-4-52 16,8 2-11-16,14 7 49 15,30 17 21-15,-34-13 9 16,-2 1 13-16,-11 2 7 0,-6-3-3 16,-17 0-7-16,-1 0-19 0,-10 1-61 15,-1 3-30-15,5 0-99 16</inkml:trace>
  <inkml:trace contextRef="#ctx0" brushRef="#br0" timeOffset="59567.6346">23454 13052 896 0,'0'1'322'16,"4"13"-233"-16,3 5-44 0,-3 13 8 15,0 7 5-15,0-1-18 16,0-2-4-16,2-2-7 15,3-3-32-15</inkml:trace>
  <inkml:trace contextRef="#ctx0" brushRef="#br0" timeOffset="59736.548">23337 13187 788 0,'5'-3'367'15,"5"1"-119"-15,14 3-111 16,10 0-3-16,22 3-4 16,10-1-20-16,11-2-48 15,-6 3-14-15,-20 0-49 0,-14 3 224 16</inkml:trace>
  <inkml:trace contextRef="#ctx0" brushRef="#br0" timeOffset="60322.0571">21750 11221 263 0,'0'-9'193'0,"4"-9"46"16,2-1-15-16,4 7-4 15,0 2-9-15,-3 6-57 16,-1 7-25-16,-4 9-55 0,1 13-25 16,-1 13-12-16,-2 9-7 15,-5 11-14-15,2-2 1 16,3-9 1-16,3-3 9 15,12-17-141-15,0-9-142 16</inkml:trace>
  <inkml:trace contextRef="#ctx0" brushRef="#br0" timeOffset="60485.0517">21576 11308 581 0,'0'-3'296'0,"12"-4"-37"0,10 3-42 0,26 4-14 16,14 2-10-16,16 1-56 16,1 5-38-16,-7 0-45 15,-10 4-10-15</inkml:trace>
  <inkml:trace contextRef="#ctx0" brushRef="#br0" timeOffset="65219.525">11780 12381 698 0,'22'0'350'0,"16"0"-126"15,15 2-73-15,10 3-25 16,10 0-57-16,1 1-26 15,-10-6-23-15,-9 0-2 16,-10-3-52-16,-5-5-108 16</inkml:trace>
  <inkml:trace contextRef="#ctx0" brushRef="#br0" timeOffset="65453.838">11964 12460 904 0,'2'5'360'0,"6"2"-226"16,8 1-35-16,18-2-25 15,5-1-20-15,13-2-31 16,0 1-7-16,-1-3-4 15,0-1 7-15,-6-4-127 16,-3-2-90-16</inkml:trace>
  <inkml:trace contextRef="#ctx0" brushRef="#br0" timeOffset="65680.2777">12361 12306 703 0,'12'8'317'0,"16"8"-144"16,-1 2-27-16,4 3-4 15,-4 1 0-15,-9-1-1 0,-5 1 0 16,-13-3-21-16,-7-5-20 16,-9 1-32-16,-2-1-16 15,-6-5-58-15,3 6-79 16</inkml:trace>
  <inkml:trace contextRef="#ctx0" brushRef="#br0" timeOffset="66039.5872">13006 12090 722 0,'-1'-2'328'0,"2"-5"-140"15,6 7-38-15,19 0-17 16,9 2-7-16,23 5-8 16,6-6-5-16,14 2-32 15,1-3-15-15,2 0-24 0,-8 0-14 16,-16-4-10-16,-5 4 2 16,-22-4-62-16,-10 2-47 15,-11 2-148-15,-8 0-100 16</inkml:trace>
  <inkml:trace contextRef="#ctx0" brushRef="#br0" timeOffset="66274.2674">13415 12124 581 0,'-2'1'322'0,"-3"6"-66"0,2 3-68 16,2 6-17-16,1 13-15 15,0 4-10-15,2 10-34 16,0 4-14-16,-1 9-34 16,1-2-13-16,-1-7-20 15,1-5-7-15,3-15-7 16,-1-8 0-16,0-10-12 16,-1-3-46-16,-1-10-518 15</inkml:trace>
  <inkml:trace contextRef="#ctx0" brushRef="#br0" timeOffset="66555.6785">13732 12301 545 0,'9'0'309'0,"23"-1"-2"16,8 3-112-16,8 1-48 16,6 0-34-16,-3 2-60 15,-5-2-23-15,-10-3-16 16,-4 1-10-16,-13-1-192 15</inkml:trace>
  <inkml:trace contextRef="#ctx0" brushRef="#br0" timeOffset="66750.0221">13852 12438 598 0,'8'6'387'15,"7"1"-19"-15,20-2-146 32,6 0-30-32,9-2-38 0,0 0-22 0,-15 2-47 15,-4 0-23-15,-9-1-65 16,-8-3 163-16</inkml:trace>
  <inkml:trace contextRef="#ctx0" brushRef="#br0" timeOffset="67500.1804">14424 12313 501 0,'11'9'289'0,"12"12"-27"16,-3 5-38-16,-8 8-43 15,-5 1-27-15,-11 2-54 16,-3-6-17-16,-2-6-30 16,0-9-18-16,4-9-4 15,4-2 1-15,2-12-7 16,1-6-4-16,4-17-16 16,3-6-8-16,6-2-7 15,5 1-1-15,4 10 1 0,-1 10 5 16,0 15 12-16,-4 5 10 15,-4 16 12-15,-4 1 0 16,-6 8-3-16,1 1-5 16,-5-1-7-16,-1-3-1 15,-3-9-1-15,6-3-3 16,1-10 0-16,4-4 0 16,6-12 2-16,-4-8 0 0,8-8-2 15,2-2-4-15,1 2-5 16,7 9-2-16,-5 9-2 15,0 8 9-15,-2 14 16 16,-7 3 6-16,-6 11 10 16,-2 0-6-16,-6 1-12 15,0 0-4-15,2-7-20 16,0-1-74-16</inkml:trace>
  <inkml:trace contextRef="#ctx0" brushRef="#br0" timeOffset="67999.7273">15322 12412 830 0,'0'-12'390'16,"0"-12"-142"-16,-2-1-28 16,-4 0-46-16,-2 4-18 15,-8 2-39-15,-5 2-13 16,-8 6-37-16,0 3-22 16,-1 10-36-16,4 7-14 0,4 12-11 15,3 3 0-15,6 11 3 16,3 2 1-16,10 0 2 15,5-1 1 1,15-10 7-16,-1-5 2 0,11-10 10 16,5-6 4-16,0-8 5 15,4-10 2-15,-9-9 2 16,-6-5 0-16,-8-10-3 16,-3 0-2-16,-8 3-7 15,0 2-4-15,-5 15-12 16,-1 9-8-16,-2 9-4 15,0 8 2-15,2 10 8 16,2 7 7-16,9 6 1 16,4 4 1-16,5-4 1 15,0-5 0-15,-1-1-63 16,-3-6-58-16</inkml:trace>
  <inkml:trace contextRef="#ctx0" brushRef="#br0" timeOffset="68210.3406">15622 12424 864 0,'4'9'457'16,"6"6"-98"-16,3 6-184 15,4 4-23-15,4-1-54 16,0 2-23-16,1 0-39 15,-2-3-12-15,-5-1-37 0,-2-10-61 16</inkml:trace>
  <inkml:trace contextRef="#ctx0" brushRef="#br0" timeOffset="68351.1099">15848 12441 1263 0,'-8'0'540'16,"-11"5"-296"-16,-4 8-56 0,-6 5-75 15,-1 9-27-15,-4 2-40 16,-1 0-15-16,9 1 0 16,3-5-49-16,9-2-51 15</inkml:trace>
  <inkml:trace contextRef="#ctx0" brushRef="#br0" timeOffset="68819.9501">16244 12255 980 0,'-1'0'429'0,"3"0"-229"16,11 0-44-16,17 1-41 16,10 0-23-16,23 0-17 15,2 2-20-15,2-3-18 16,0 0-5-16,-5 0-2 16,-2-1-2-16,-9-4-9 15,-8 2-5-15,-19 0 1 16,-8 2-65-16,-9 3-149 15,-4 3-98-15</inkml:trace>
  <inkml:trace contextRef="#ctx0" brushRef="#br0" timeOffset="69303.8321">16384 12348 698 0,'-3'0'377'16,"-2"-1"-92"-16,5 1-50 15,0 0-86-15,0 0-36 16,27 1-44-16,38 7 6 16,-25-4-9-16,-1-1-8 15,4 0-18-15,4-3-8 0,2-1-16 16,-1-2-4-16,-9 0 8 15,-5-2-58-15,-11-1-119 16,-3 1-71-16,-7-5-161 16,-5-2-32-16,-8 1 42 15,-5-4 81-15,-9-3 222 16,-2 2 119-16,-3-7 130 16,3 2 18-16,2 4 0 15,4 3 7-15,5 8 12 16,3 3-21-16,7 4-64 15,5 3-31-15,11 7-49 16,4 4 0-16,7 4 12 16,-1 1 6-16,-5 0 19 15,-4 0 10-15,-13-2 23 16,-2 0 3-16,-9-1-9 16,-8-2-6-16,-7 0-34 0,-7 0-18 15,-6 1-23-15,1-1-37 16</inkml:trace>
  <inkml:trace contextRef="#ctx0" brushRef="#br0" timeOffset="70170.626">2825 13545 592 0,'2'4'277'16,"3"-3"-83"-16,18 2-99 16,15 3-11-16,20-6 2 15,14 3-10-15,18-3-29 16,5 0-8-16,1 1-15 16,-8 1-1-16,-19 0-2 15,-15 0-1-15,-18-3-100 16,-8-2-145-16</inkml:trace>
  <inkml:trace contextRef="#ctx0" brushRef="#br0" timeOffset="70389.4688">2980 13627 511 0,'-12'1'300'0,"-12"0"-10"0,11 0-117 15,11 2-29-15,17-1-46 16,11 0-31-16,21 1-30 16,13-3 8-16,16-3-6 15,5 1-6-15,7 1-13 16,-9-3-2-16,-13 3-29 16,-13-5-92-16</inkml:trace>
  <inkml:trace contextRef="#ctx0" brushRef="#br0" timeOffset="70577.5044">3502 13418 495 0,'9'11'284'0,"10"11"-3"16,4 2-67-16,2 5 0 15,-6-2 3-15,-8-1-16 0,-9-2-28 16,-11-2-65-16,-6-3-34 15,-6 2-32-15,3 0-76 16</inkml:trace>
  <inkml:trace contextRef="#ctx0" brushRef="#br0" timeOffset="71159.4273">4449 13651 920 0,'0'-8'390'15,"-7"-13"-193"-15,-3 1-33 16,-11-12-23-16,-3 2-15 16,-4 3-50-16,-2 4-16 0,-7 15-33 15,2 6-16-15,-2 12-22 16,1 5-9-16,13 16-8 15,3 1 4-15,11 4 16 16,10 1 6-16,10-7 6 16,6-3 2-16,10-4 4 15,1-6 1-15,8-11 5 16,1-6 3-16,5-10-2 16,-4-5-2-16,-7-7-16 15,-6-1-8-15,-5-2-12 16,-7-1-3-16,-1 10 9 15,-2 7 3-15,-10 9 17 16,0 4 8-16,-3 4 6 16,-4 0 6-16,0 6-2 15,2 1-4-15,8 6-6 16,0 2-2-16,8 1-8 16,-7 1 1-16,8-6 22 15,0 0-45-15,0-6-140 0</inkml:trace>
  <inkml:trace contextRef="#ctx0" brushRef="#br0" timeOffset="71331.5454">4592 13710 777 0,'8'3'396'16,"12"3"-76"-16,4 5-159 0,10 3-43 15,-1 1-23-15,-2 6-32 16,-2 2-10-16,-11 3-31 15,0-1 6-15,-5-4-108 16,-3-6-102-16</inkml:trace>
  <inkml:trace contextRef="#ctx0" brushRef="#br0" timeOffset="71503.0946">4837 13712 832 0,'-5'1'434'0,"-11"4"-105"15,-1 1-103-15,-4 4-95 16,-6 6-27-16,0 5-40 16,-3 3-22-16,-1 7-20 15,1-2-9-15,3-1-14 16,7-3-59-16</inkml:trace>
  <inkml:trace contextRef="#ctx0" brushRef="#br0" timeOffset="71831.1428">5082 13602 917 0,'4'0'388'0,"12"0"-160"16,5-2-95-16,13 1-38 16,6-2-11-16,5 3-52 15,0 0-13-15,-3-1-9 16,-6 1 0-16,-6-2-4 15,-6 0-53-15,-7-4-170 16,-1 4-200-16</inkml:trace>
  <inkml:trace contextRef="#ctx0" brushRef="#br0" timeOffset="72002.9774">5148 13705 742 0,'11'0'379'0,"9"0"-121"16,16-1-93-16,9 0-21 0,8 0-55 15,-4 0-23-15,-8 1-39 16,-6 1-6-16</inkml:trace>
  <inkml:trace contextRef="#ctx0" brushRef="#br0" timeOffset="73252.6856">5991 13691 487 0,'-11'5'341'0,"-12"1"12"0,15 0-145 16,6-1-45-16,17-1-60 15,19-2-25-15,38-4-40 16,19-2-10-16,23-4-14 15,9-1-4-15,4-1-1 16,-1-1 3-16,-10 6 3 16,-11-1 2-16,-25 5 2 15,-17 1-5-15,-25 0-15 16,-10 1-76-16</inkml:trace>
  <inkml:trace contextRef="#ctx0" brushRef="#br0" timeOffset="73627.8773">6294 13144 433 0,'-6'-1'238'0,"-4"-3"11"15,3 4-31-15,7 1-35 16,1 2-10-16,-1-3-58 16,2 0-25-16,28 3-16 15,45 4-15-15,-14-7-23 16,8-1-10-16,12-5-6 15,3 2-3-15,-10-7-1 16,-17 2 0-16,-25 2 5 16,-10 2-53-16,-21 5-91 15,-6 4-37-15,-14 3-153 16,-9 0-142-16</inkml:trace>
  <inkml:trace contextRef="#ctx0" brushRef="#br0" timeOffset="73813.7324">6589 13155 767 0,'-1'2'343'0,"-3"-1"-163"0,3 3-32 15,0-4-25-15,0 0-20 16,-3 30-12-16,-1 38-4 16,5-19-6-16,0-1-9 15,1-2-17-15,3-4-9 16,3-13-13-16,-1-8-4 15,2-9 10-15,-3-5-48 16</inkml:trace>
  <inkml:trace contextRef="#ctx0" brushRef="#br0" timeOffset="74555.8539">6346 13930 787 0,'2'-3'397'15,"8"-4"-109"-15,0 7-65 16,3 16-76-16,-1 5-16 15,0 7-29-15,-4 4-13 0,-11-4-21 16,1 0-10-16,-4-4-23 16,3-3-9-16,3-9-11 15,0-6 1-15,0-6 10 16,0-8-1-16,3-9-7 16,0-5-9-16,5-3-21 15,1 1-6-15,7 1-1 16,7 3 3-16,1 5 4 15,0 7 2-15,-2 9 1 16,-4 6 2-16,-3 9 9 16,-5 1 4-16,-5 3 6 15,-2 3 1-15,-3-1-4 16,-2-5-1-16,-1-4 0 16,2-5 0-16,1-7 6 15,3-1 3-15,2-8-1 16,3-3-1-16,5-7-12 15,1-4-5-15,2-3-6 0,4 2-1 0,-1 2 2 16,1 7 0-16,-5 10-2 16,-4 3-3-16,0 13 3 15,-2 6 4-15,-2 6 12 16,-1 3 8-16,-3-2 1 16,-1-1-2-16,3-1-6 15,1-2-3-15,3-5-34 16,0-3 431-16</inkml:trace>
  <inkml:trace contextRef="#ctx0" brushRef="#br0" timeOffset="74899.7307">7412 13691 1146 0,'0'2'539'0,"1"0"-205"16,-1-1-50-16,0-1-61 15,0 0-38-15,-1 0-70 16,1 0-22-16,0 0-45 16,0 0-16-16,0 0 94 15</inkml:trace>
  <inkml:trace contextRef="#ctx0" brushRef="#br0" timeOffset="82731.3484">8129 13783 1343 0,'22'2'356'15,"7"-25"-187"1,1 0-60-16,1-42-30 31,-15 33-44-31,0 1-1 16,39-98-6-16,-14-9-10 0,-35 55 6 16,-10 78-8-16,-5 14-7 15,8 14-9-15,7 24-15 16,3 11 6-16,15 17 3 31,1-3 0-31,9-6 6 0,6-6 0 16,3-18 47-16,1-8-73 15,-4-19-75-15,-8-9-64 16</inkml:trace>
  <inkml:trace contextRef="#ctx0" brushRef="#br0" timeOffset="82872.2124">8411 13634 640 0,'14'6'311'0,"21"6"-132"15,2 2-54-15,6-1-55 16,-2-2-29-16,-4 0-147 16</inkml:trace>
  <inkml:trace contextRef="#ctx0" brushRef="#br0" timeOffset="83035.1931">8232 13504 1002 0,'3'0'395'0,"1"-2"-252"16,7 4-84-16,7 6-48 16,5 0-2-16,9 4-51 15,8 3-167-15</inkml:trace>
  <inkml:trace contextRef="#ctx0" brushRef="#br0" timeOffset="83333.6197">8838 13740 922 0,'5'0'440'15,"4"0"-178"-15,10-5-98 16,1-3-23-16,3-3-46 15,-1-5-20-15,-4-2-25 0,-7-1-9 16,-8-2-10-16,-4 4-6 16,-10-4-10-16,-8 4-4 15,-6 5-15-15,1 3-10 16,2 15-15-16,3 9-6 16,13 17 4-16,-3 5 6 15,9 11 13-15,0 5 7 16,5 4 5-16,2 1 0 15,1-3 3-15,4-7 0 0,0-14-39 16,3-8-82-16</inkml:trace>
  <inkml:trace contextRef="#ctx0" brushRef="#br0" timeOffset="83630.4365">9396 13660 1052 0,'-12'11'498'16,"-10"7"-220"-16,-5 6-115 15,-3-1-37-15,0-3-68 16,-1-6-22-16,1-12-31 16,5-2-29-16,5-14-52 15,5-2-10-15,9-3 4 0,5-3 24 16,8 6 40-16,6-1 26 15,11 8 53-15,0 3 15 16,6 10 36-16,0 7-4 16,-3 11-36-16,-3 7-8 15,-7 6-29-15,-2-2-13 16,-1-4 401-16</inkml:trace>
  <inkml:trace contextRef="#ctx0" brushRef="#br0" timeOffset="84270.8999">10532 13750 567 0,'3'-11'363'15,"5"-8"-43"-15,-3-4-64 16,-4 0-26-16,-6 0-56 16,-5 0-27-16,-6 1-55 15,-2 4-27-15,-6 5-37 16,0 6-10-16,-5 13-17 15,-1 8-4-15,0 10-9 16,9 4-3-16,17-4-6 31,3-12 1-31,0 1 4 0,1 36 1 0,17-4 10 16,8-4 3-16,7-29 2 16,3-7 0-16,3-8 5 15,-1-7-11-15,-6-8-17 0,-5-3-5 16,-7-2-4-16,-6-2 15 15,-11-1 17-15,-2 2 6 16,-8 6 19-16,-1 11 8 16,-1 13 5-16,-1 5 1 15,6 15-18-15,3-1-9 16,12 7-11-16,8 0-1 16,10-2 39-16,3-3-60 0,-1-6-232 15</inkml:trace>
  <inkml:trace contextRef="#ctx0" brushRef="#br0" timeOffset="84481.0092">10767 13771 1110 0,'1'3'517'0,"6"9"-208"16,3 5-117-1,5 8-80-15,3 4-33 16,-2 4-40-16,3 2-11 16,-6-2-34-16,1-6-96 15,1-13-263-15</inkml:trace>
  <inkml:trace contextRef="#ctx0" brushRef="#br0" timeOffset="84618.1546">10979 13781 1225 0,'-10'6'535'0,"-18"10"-276"16,-4 7-59-16,-4 10-100 16,-3 1-29-16,4 2-46 15,4-1-14-15,6-8-139 16</inkml:trace>
  <inkml:trace contextRef="#ctx0" brushRef="#br0" timeOffset="85195.9969">10437 13377 813 0,'-7'-1'381'0,"-6"1"-147"15,7 1-67-15,15 4-75 16,8 1-15-16,25 0-37 16,11-1-1-16,16-5-12 15,8 1-10-15,-11 0-7 16,-4 1 2-16,-15-2-37 15,-6-7-29-15,-9-2-35 16,-10-4-12-16,-13-2 35 16,-6-1 27-16,-5 0 33 15,-2 1 7-15,-1 5 21 16,3 4 14-16,2 7 30 16,2 7 9-16,5 10 9 0,-2 2-3 15,-1 6-17-15,0-1-8 16,-3-2-22-16,-1-4-16 15</inkml:trace>
  <inkml:trace contextRef="#ctx0" brushRef="#br0" timeOffset="85477.4819">11410 13585 866 0,'-1'-1'434'15,"2"1"-114"-15,11 1-150 16,6 2-27-16,17 0-42 15,4-1-22-15,8 0-51 16,-1-1-13-16,-9-1-46 16,-1 2-82-16</inkml:trace>
  <inkml:trace contextRef="#ctx0" brushRef="#br0" timeOffset="85657.3733">11483 13696 694 0,'0'4'402'16,"7"4"-38"-16,7-1-88 15,14-3-96-15,8 0-39 0,6-2-63 32,0 0-27-32,-1-2-33 15,-6-2 290-15</inkml:trace>
  <inkml:trace contextRef="#ctx0" brushRef="#br0" timeOffset="86126.0231">12101 13173 741 0,'10'3'282'0,"13"6"-163"15,10-2-15-15,14 1 3 0,9-1-2 16,23-3-21-16,5-1-11 16,8 2-11-16,-9-4-5 15,-23 0-27 1,-14-1-22-16,-26-3-115 0,-3 0-160 16</inkml:trace>
  <inkml:trace contextRef="#ctx0" brushRef="#br0" timeOffset="86298.1048">12456 13203 728 0,'-1'13'355'16,"-3"12"-135"-16,2 14-45 16,-1 10-7-16,0 8-50 15,1-2-31-15,4-6-50 16,2-9-12-16,12-16-117 15</inkml:trace>
  <inkml:trace contextRef="#ctx0" brushRef="#br0" timeOffset="86579.0417">12147 13704 993 0,'-2'1'409'0,"-2"2"-226"16,18 1-123-16,7 0-4 16,25 0 17-16,17-4 8 15,26-1-3-15,15-2-17 0,8-1-31 16,-4 3-11-16,-17 3 33 15,-16 5-78-15,-22 5-128 16,-14 2-139-16</inkml:trace>
  <inkml:trace contextRef="#ctx0" brushRef="#br0" timeOffset="87094.5814">12337 13890 613 0,'-1'1'337'0,"2"6"-16"15,4 4-126-15,7 10-46 0,5 7-15 16,-1 3-32-16,-2-1-16 15,-7 0-22-15,-6-5-13 16,-2-5-21-16,-4-3-9 16,0-10 1-16,1-2 4 15,3-10-5-15,1-4-3 16,8-12-22-16,5-1-9 16,8-4-4-16,2 1 0 0,3 10 4 15,-3 6-1-15,-5 13 21 16,1 7 5-16,-9 9 10 15,-3 2 7-15,-7 0-18 16,-2-4-1-16,-5-3-3 16,1-3 12-16,5-6-49 15,2-4-8-15,7-13-4 16,5-6-15-16,6-6 46 16,2-2 6-16,3 1-6 15,-1 6 22-15,-2 7 34 16,0 8 15-16,-5 11 32 15,-3 6-14-15,-5 8-15 16,-3 2-13-16,-1-1-20 16,0 0-18-16</inkml:trace>
  <inkml:trace contextRef="#ctx0" brushRef="#br0" timeOffset="87578.8075">13351 13637 873 0,'1'3'421'0,"2"2"-123"15,-1 5-104-15,0 7-36 0,-4 5-22 16,-1 9-43-16,1 2-11 16,3 3-36-16,3-2-16 15,10-7-16-15,4-3-5 16,4-10-5-16,5-8-6 15,5-13-92-15,1-6-81 16</inkml:trace>
  <inkml:trace contextRef="#ctx0" brushRef="#br0" timeOffset="87766.4544">13331 13471 992 0,'0'-1'550'15,"0"0"-57"-15,0 0-369 16,0 1-47-16,0 0-59 16,0 0-55-16</inkml:trace>
  <inkml:trace contextRef="#ctx0" brushRef="#br0" timeOffset="88266.1346">13185 13222 545 0,'2'-2'356'16,"-1"0"-17"-16,11 2-182 15,9 3-37-15,13 5-35 16,11-2-1-16,11-1-17 15,4-2-15-15,5-3-29 16,-4 2-5-16,-9-1-2 16,-12 1 2-16,-16-2 2 15,-7-3-28-15,-14 1-38 16,-5 0-11-16,-12-1-12 16,-3 0 26-16,-8-3 31 15,3 0 10-15,7 1 1 16,4 0-3-16,12 3-6 15,4 1-2-15,10 1 19 16,-2 0 17-16,8 4 35 16,2 7 18-16,-4-1 25 0,-2 4 9 15,-11 0 8-15,-6-2-1 16,-11 2-30-16,-4 0-18 16,-4-1-51-16,-1-3-131 15</inkml:trace>
  <inkml:trace contextRef="#ctx0" brushRef="#br0" timeOffset="103572.7159">19502 10620 267 0,'-2'-22'274'16,"-10"-13"48"-16,-14 9-52 16,-18 7-46-16,-29 21-101 15,-6 12-43-15,-24 20-49 16,5 21-6-16,-8 28-2 15,5 16 1-15,17 21-5 0,9 4-2 16,49 3-15-16,19-1-8 16,45-17-9-16,26-7-4 15,38-34 2-15,23-25 3 16,35-38 11-16,7-25 6 16,7-55 62-16,2-24 44 15,-44-31 55-15,-28-15 18 16,-74-12 11-16,-50 6-30 15,-72 30-68-15,-27 24-30 16,-32 57-138-16,-11 22-59 16</inkml:trace>
  <inkml:trace contextRef="#ctx0" brushRef="#br0" timeOffset="110048.5889">19906 10723 797 0,'9'-7'335'0,"16"-8"-155"16,6-5-37-16,17-4-25 15,11-1-22-15,15 2-53 16,12-2-21-16,-4 5-14 16,-7 5 0-16,-25 0 0 15,-7 4 0-15,-19 1 1 16,-4 0-1-16,-3 3 0 16,-10 1 2-16,-6 0 2 15,-4 0-1-15,-9-2-2 16,-7-3 0-16,-5-1-1 15,4 0 0-15,-3-2-2 16,8 3-2-16,9 2-8 16,5 1-8-16,12 6-8 15,8 2-3-15,7 4 6 16,2 3 7-16,0 7 23 0,-5 1 15 16,-10 2 31-16,-3 2 8 15,-10 2-3-15,-3-4-8 16,-5-6-34-16,4 1 4 15</inkml:trace>
  <inkml:trace contextRef="#ctx0" brushRef="#br0" timeOffset="110532.8692">20891 10154 738 0,'2'0'407'16,"3"3"7"-16,6 8-326 16,-2 9-30-16,1 11-1 0,-5 2 1 15,-2 8-6-15,0 0-2 16,-3-1-14-16,1-5-8 16,1-9-5-16,0-9-1 15,5-9 8-15,-1-8 2 16,0-22 1-16,3-9-2 15,3-14-13-15,3-5-7 16,7 11 4-16,-1 7 3 16,5 13-1-16,-2 9-1 0,-5 12-7 15,-2 11-4-15,-7 8 0 16,1 9 2-16,-6 7 0 16,1 2 2-16,1-1 4 15,0-3-27-15,9-12-184 16</inkml:trace>
  <inkml:trace contextRef="#ctx0" brushRef="#br0" timeOffset="110852.6136">21443 10267 479 0,'0'-6'349'15,"-5"-9"20"-15,3 6-133 16,-9 1-38-16,-3 6-73 0,4 3-36 16,-8 8-53-16,4 5-21 15,1 7-22-15,0 3-5 0,11 3-2 16,7 2 1-16,13-6 8 16,5-6 22-16,7-11 43 15,-2-7 19-15,-6-11 48 16,-4-4 2-16,-9-4-9 15,-4 1-10-15,-7-3-44 16,-4 2-21-16,-3 3-41 16,-4 1-77-16</inkml:trace>
  <inkml:trace contextRef="#ctx0" brushRef="#br0" timeOffset="111274.371">21606 10219 362 0,'-2'-7'255'0,"0"-4"32"16,3 3-30-16,7 8-55 16,1 2-15-16,4 10-33 15,-1 7-16-15,-2 7-18 16,-2 4-12-16,-5 5-26 16,-2-2-17-16,-1-5-29 15,0-5-7-15,1-9-4 16,1-9 8-16,3-11 9 15,2-10 0-15,4-14-2 16,4-3-13-16,2-5-11 16,4 6-5-16,3 7-8 15,0 2-2-15,5 12-5 16,-4 3-1-16,1 8-91 16,-3 1-279-16</inkml:trace>
  <inkml:trace contextRef="#ctx0" brushRef="#br0" timeOffset="111899.2457">21981 10191 776 0,'2'2'372'0,"3"4"-110"15,5 4-93-15,-2 9-55 16,0 5-21-16,-2 9-37 15,-6-1-12-15,0-1-11 16,-3-1-4-16,2-9-8 16,1-4-1-16,2-12 9 15,2-6 4-15,0-17 4 0,4-6 0 16,1-8-15-16,4-2-7 16,2 7 5-16,1 6 6 15,-1 9 0-15,1 7 0 16,-1 8-14-16,0 5-9 15,-2 8-3-15,-2 4 2 16,-6 2 2-16,-3 3 2 16,-2-3 4-16,-1-6 0 15,0-5 3-15,1-7 3 16,3-10 1-16,5-5-1 16,6-11-5-16,0-6-7 0,9-2-4 15,3 3-2-15,0 6-1 16,3 7-2-16,-7 7-4 15,-3 6 9-15,-5 6 9 16,-2 5 12-16,-7 11 20 16,-1 3-7-16,-4 4-3 15,0-1-9-15,0-4-7 16,-1-3-2-16,1-5-41 16,0-2-56-16,-3-5-197 15</inkml:trace>
  <inkml:trace contextRef="#ctx0" brushRef="#br0" timeOffset="112267.5005">22646 10233 715 0,'8'0'384'16,"5"2"-98"-16,-7 5-111 15,-5 5-14-15,-8 5-31 16,-7 4-11-16,-9 2-27 16,-2-1-26-16,-1-2-30 15,2-6-8-15,4-9-4 16,1-5 0-16,2-13-5 0,2-3-4 16,3-7-10-16,10-1-3 15,6 0-7-15,6 2-4 16,2 8-3-16,2 3-4 15,1 11 10-15,0 5 4 16,4 9 8-16,-2 4 10 16,-1 7 15-16,1 1 3 15,4-1 1-15,2 0-2 16,4-9-9-16,1-4-1 0,-1-12-13 16,-2-3-53-16,-3-11-300 15</inkml:trace>
  <inkml:trace contextRef="#ctx0" brushRef="#br0" timeOffset="112673.6678">22842 10326 449 0,'5'5'269'0,"5"-1"0"15,10 1-12-15,-3-7-13 0,6-6-34 16,5-10-64-16,-1-3-27 16,0-8-34-16,-3-4-11 15,-11-6-9-15,-7-3-4 16,-13-11-8-16,-11-10-4 15,-10-6-17-15,-2 3-9 16,3 20-29-16,5 20-8 16,11 32-4-16,3 17 1 15,4 24 15-15,8 13 1 0,11 10 11 16,3 0 7-16,13-4 17 16,4-6 5-16,3-13 2 15,2-9-2-15,-1-19-45 16,-2-9 290-16</inkml:trace>
  <inkml:trace contextRef="#ctx0" brushRef="#br0" timeOffset="121775.2617">18610 4790 417 0,'1'-21'293'0,"-1"-22"25"15,-1 10-44-15,-5 14-80 16,2 7-43-16,-3 19-89 16,4 15-27-16,1 39-46 15,2 28-2-15,0 35 16 16,0 16-3-16,7 26 2 15,-1-1 1-15,2 9-5 16,-7-1 17-16,-8-24 38 16,-6-9 26-16,0-21 34 15,3-12-9-15,6-16-27 16,3-10-25-16,-4-27-15 16,4-15-7-16,1-25-2 15,1-14-67-15</inkml:trace>
  <inkml:trace contextRef="#ctx0" brushRef="#br0" timeOffset="122478.41">18725 4659 720 0,'-4'1'354'0,"-7"0"-117"16,-5 11-107-16,-5 4-32 16,-6 8-33-16,-3 5 4 15,2 11-18-15,-1 2-10 16,5 1-5-16,2 1-20 0,4-11-4 16,7-8 4-16,3-11 26 15,2-6 22-15,4-8 47 16,1-6 3-16,3-7-19 15,9-7-19-15,0-13-44 16,3-4-7-16,3-5-8 16,-1-1-5-16,2 4-6 15,-1 5-1-15,-2 7 13 16,-5 7 9-16,-5 10 18 16,-5 2 6-16,-2 8-17 15,-3 4-9-15,5 11-20 16,2 8-5-16,16 12 2 15,7 6 1-15,17 10 5 16,7 2 1-16,0-2 6 16,-4-8 2-16,-13-15 3 15,-7-4-2-15,-11-6 327 16</inkml:trace>
  <inkml:trace contextRef="#ctx0" brushRef="#br0" timeOffset="123365.0581">18597 6652 517 0,'-4'0'256'0,"-10"-3"-57"16,6-1-15-16,2 2-17 16,0-2-17-16,4 3-36 15,0-1-16-15,2 2-30 16,0 0-13-16,0 0-33 15,0 0-12-15,0 0-10 16,0 0 0-16,20 1 0 16,30 6 1-16,-27-6 9 15,1 3 8-15,-7-4 10 16,1 0 4-16,-2 0-2 16,0 0-8-16,1 2-9 15,1 0-6-15,6 1-6 0,7-1-2 16,15 0-3-16,11-2-1 15,16-1-3-15,16 0 1 16,24-3 3-16,4 2 3 16,21 0 6-16,5-1 18 15,11 2-192-15,16 1-173 16</inkml:trace>
  <inkml:trace contextRef="#ctx0" brushRef="#br0" timeOffset="123443.4186">20999 6691 259 0,'19'0'160'0,"23"0"-12"15,-6-6-191-15</inkml:trace>
  <inkml:trace contextRef="#ctx0" brushRef="#br0" timeOffset="124108.0113">18541 6334 536 0,'0'-1'304'0,"0"-2"-40"0,7 0-28 16,10 2-54-16,8 0-18 16,21-1-33-16,10 2-16 15,10 5-39-15,0 1-17 16,-9 3-30-16,-11 3-9 15,-21-3-5-15,-11 0 0 16,-7-2 0-16,-6 0 2 0,-1-5 11 16,0 2 4-16,-1-4 8 15,0-1-1-15,0-1-8 16,0 1-7-16,-1 0-14 16,1-1-4-16,0-2-7 15,0 3-5-15,0 0 2 16,0 0 0-16,0 1-1 15,-1 1 2-15,-10 29-4 16,-3 46 1-16,23-34 4 16,-1-3 2-16,4-8 5 15,1-5 107-15</inkml:trace>
  <inkml:trace contextRef="#ctx0" brushRef="#br0" timeOffset="126351.7083">18956 4546 937 0,'2'-1'453'16,"2"-3"-184"-16,1 6-120 16,-5-2-42-16,0 0-53 15,8 17-8-15,21 37-22 16,-25-29-4-16,0 3-2 15,-3-3-2-15,1-6-4 16,0-7-2-16,1-12 7 16,2-11 1-16,2-13 6 0,6-6 11 15,-1-5 21-15,4 4 9 16,1 10 18-16,-8 6-8 16,1 14-27-16,-3 4-9 15,1 10-23-15,0 4-3 16,-1 6-4-16,1 7-1 15,0 2-3-15,4 1 0 16,0-6-19-16,1-8-55 16,6-11-49-16</inkml:trace>
  <inkml:trace contextRef="#ctx0" brushRef="#br0" timeOffset="126758.1076">18862 4394 756 0,'-3'0'370'0,"0"-5"-134"16,4 0-73-16,-1 4-74 16,25 0-25-16,55 3-24 15,-26 3-3-15,7 1-11 0,0 2-6 16,-10-2-5-16,-4-2 3 16,-22-3 7-16,-6-1 6 15,-16-5 12-15,-4-7 0 16,-9-6-5-16,-1-5-8 15,3 2-22-15,2 7-12 16,10 10-4-16,4 8 1 16,7 14 14-16,2 4 18 0,-2 6 17 15,0 1 1-15,-4-6-4 16,-4-1 11-16</inkml:trace>
  <inkml:trace contextRef="#ctx0" brushRef="#br0" timeOffset="162634.0131">1671 14887 472 0,'-4'-2'317'0,"-3"-6"27"16,-4 0-63-16,-2 1-86 0,1 1-41 0,-2 4-77 0,1 3-34 15,5 7-40-15,-1 7-10 16,4 3-11-16,3 4-1 31,5 0 3-31,5 0 3 0,7-4 5 0,4-6 3 16,6-6 4-16,2-5 1 15,3-6 5-15,-2-3-1 16,-7-6 44-16,-3-2 23 16,-12-3 54-16,-3 0 31 15,-8 0 0-15,-6-1-11 0,-10-2-30 16,-3 1-25-16,-6 6-40 15,1 4-16-15,5 11-31 16,3 2-11-16,9 12-17 16,0 4-5-16,8 9-2 15,4 2 3-15,5-4 13 16,9 3 6-16,1-11 7 16,0-2 1-16,7-5 0 31,-3-6 2-31,5-4 3 15,-1-5 4-15,-5-7 5 16,-3-3 1-16,-10-7 7 0,-3-1 0 0,-9-3 3 31,-8 2-3-31,-8 1 11 16,-3 2-2-16,1 10-8 0,1 4-4 0,5 9-22 16,2 7-7-16,8 7-4 0,1 5 0 15,4 5 2-15,7-2 4 16,2 1 2-16,6-4 2 15,3-6 0-15,2-1 1 16,7-9 2-16,1-3 1 31,4-5 4-31,-3-2 3 0,-8-10 6 0,-3-3 3 16,-10-1 8-16,-6-6-3 0,-9 2 23 16,-4 4 2-16,-12 1-1 15,1 5 3-15,-2 5-26 16,3 4-7-16,5 6-13 15,4 5-7-15,5 6-8 16,2 5-4-16,8 4 0 16,-1 3 4-16,4 1 4 15,4-3 2-15,6-6 3 16,4-5 1-16,2-11 5 16,4-2 0-16,0-8 8 31,-4-4 1-31,-4-3 5 15,-7-1-1-15,-7-1 22 16,-3 3 3-16,-9 4 4 0,-3-1 3 0,1 9-28 16,-3 1-6-16,8 4-12 15,2 1-2-15,2 4 2 16,5 0-14-16,4 2 250 0</inkml:trace>
  <inkml:trace contextRef="#ctx0" brushRef="#br0" timeOffset="243264.4636">2260 14782 915 0,'-1'0'409'0,"4"-1"-186"15,8 1-86-15,24 0-76 16,15 2-9-16,20-2-17 16,8 0-10-16,-1 0-10 15,-7 0-3-15,-11 3-1 16,-1 0-16-16,-12 5-138 16,-6-1-141-16</inkml:trace>
  <inkml:trace contextRef="#ctx0" brushRef="#br0" timeOffset="243483.4565">2770 14786 433 0,'-17'0'244'0,"-13"1"-39"15,3 4-34-15,9 9-49 16,6 5-16-16,5 11 10 16,3 8-14-16,4 11-8 15,2 6-5-15,3 3-41 16,0-2-8-16,0-8-18 15,0-3-4-15,2-10 27 0,2-9-76 16</inkml:trace>
  <inkml:trace contextRef="#ctx0" brushRef="#br0" timeOffset="243764.3387">2998 15055 770 0,'-8'8'298'0,"-7"3"-203"16,1 8-50-16,15 8-23 15,7-3-12-15,12 5-11 16,5-7 1-16,7-7 12 15,6-4 8-15,2-11 62 16,-6-5 34-16,-10-9 72 16,-11-4 38-16,-15-5-10 15,-10 1-24-15,-17-4-71 16,1 3-42-16,-2 4-30 16,3 3-89-16,17 8-220 15</inkml:trace>
  <inkml:trace contextRef="#ctx0" brushRef="#br0" timeOffset="244186.1145">4114 14984 993 0,'-11'-4'509'15,"-7"-4"-162"-15,-2 8-159 16,-2 3-48-16,3 9-92 15,3 8-30-15,2 11-32 16,3 7-1-16,11 1 4 16,6-1 0-16,15-3-2 15,8-6 2-15,7-13 5 16,0-8 6-16,0-12 17 16,-7-6 11-16,-19-7 46 15,-7 2 13-15,-18-2 0 16,-7-1-9-16,-7 7-50 0,-3-1-17 15,4 4-115-15,6 8-122 16</inkml:trace>
  <inkml:trace contextRef="#ctx0" brushRef="#br0" timeOffset="244623.5326">4320 15047 1240 0,'-1'-4'512'0,"-4"1"-336"16,3 3-60-16,2 0-81 15,0 0-30-15,2 20-15 16,13 35 2-16,-1-25 7 16,3 0 1-16,7-6 3 15,-4-4 1-15,6-12 6 16,-1-6 4-16,-3-9 12 15,3-4 9-15,-6-11 11 16,-4-3 1-16,-7-3 10 16,-5-1 5-16,-5 6 4 15,-3 5 5-15,3 8-23 16,-6 9-16-16,2 9-26 16,-2 5-10-16,4 6-4 15,7 1 1-15,6 0 2 0,8-2 1 16,9-5 6-16,-2-3-1 15,5-6 7-15,-1-4 3 16,-7-7 4-16,-1-2 7 16,-7-6 1-16,-1 2-2 15,-2 0-14-15,-6-3-48 16,-4-1-236-16,-6-4-391 16</inkml:trace>
  <inkml:trace contextRef="#ctx0" brushRef="#br0" timeOffset="244724.441">4565 14803 1267 0,'-4'-2'581'0,"-5"-2"-306"16,3 4-80-16,5 7-148 0,1 8-39 16,10 10 248-16</inkml:trace>
  <inkml:trace contextRef="#ctx0" brushRef="#br0" timeOffset="244998.2195">4909 14965 980 0,'-1'-11'478'0,"-2"-8"-125"0,4 8-98 16,0 18-99-16,1 11-42 15,1 23-87-15,1 7-8 16,4 17 0-16,0 10-2 16,-3 14-5-16,1 7-1 15,1-1-2-15,-2-13 0 16,5-27 0-16,-5-14-42 0,1-22-196 16</inkml:trace>
  <inkml:trace contextRef="#ctx0" brushRef="#br0" timeOffset="245358.86">5036 15182 782 0,'19'-4'297'16,"9"-5"-211"-16,9 5-66 15,5-1-11-15,-1 3-8 16,2 3-18-16,-2 1-136 15,-1-2-2-15,-9-4 12 16,-5-3 32-16,-14-2 249 16,-4 2 43-16,-8 0 47 0,-5 3-1 15,-3 7-69-15,-7 1-18 16,-10 9-36-16,-2 1-12 16,-7 2-37-16,3-2-17 15,5-7-7-15,5-3-1 16,9-9-4-16,6-5-8 15,7-1-8-15,5-2 7 0,14 8 9 16,3 3 10 0,10 6-3-16,4 7-10 0,-1 4-9 15,-4 5-8-15,-4 5 48 16</inkml:trace>
  <inkml:trace contextRef="#ctx0" brushRef="#br0" timeOffset="245833.5692">6219 14577 1018 0,'-19'10'413'0,"-29"16"-227"16,-7 13-78-16,-1 29-33 15,2 11-17-15,16 19-41 16,15 6-9-16,22-7-7 0,11-8-2 15,26-18-4-15,12-6 1 16,18-21-21-16,7-12-77 16</inkml:trace>
  <inkml:trace contextRef="#ctx0" brushRef="#br0" timeOffset="246036.9411">6349 14999 1042 0,'2'-1'446'16,"1"2"-218"-16,4 14-126 16,0 8-28-16,3 11-15 15,2 3-13-15,-3 4-19 16,-3-2-3-16,-4-2-7 16,1-4-33-16,4-11-192 15,0-6-181-15</inkml:trace>
  <inkml:trace contextRef="#ctx0" brushRef="#br0" timeOffset="246325.9577">6528 15088 600 0,'-5'-5'397'15,"-5"-2"-41"-15,-7 7-121 16,-2 8-63-16,-5 7-88 16,5 0-24-16,8 4-47 15,6-1-13-15,12-3-13 0,6 0-2 16,12-6 6-16,4-4 6 15,3-5 6-15,1 0 0 16,-2-2-54-16,-4-3-5 16,-2-4-14-1,-2-3 5-15,-6-3 58 16,-1 0 9-16,-7 5 54 16,-2 3 6-16,-2 9 13 15,-4 6 2-15,-1 8-28 16,0 5-7-16,4 6-18 15,0 0-8-15,5 3-43 16,4-3-106-16</inkml:trace>
  <inkml:trace contextRef="#ctx0" brushRef="#br0" timeOffset="246511.3908">6916 14949 1183 0,'4'11'426'16,"6"21"-366"-16,4 7 6 15,3 11-5-15,-1 7-15 0,-6 2-14 16,-2 1-6-16,-8-7-1 16,-1-4-46-16</inkml:trace>
  <inkml:trace contextRef="#ctx0" brushRef="#br0" timeOffset="246800.1406">6912 14742 1029 0,'12'-8'423'0,"14"-8"-248"16,6 9-64-16,0 11-35 15,-2 4-25-15,-7 7-30 0,-11 3-7 16,-20 7-2-16,-5 4 1 0,-6 2 7 15,0-5 1 1,15-11-31-16,4-7-19 0,16-10-17 16,10 2-5-16,11 0 19 15,6 5 14-15,-2 9 5 16,-6 5-5-16,-19 11 15 16,-13 4 10-16,-21 6 15 15,-12-2 11-15,-7-5-4 16,4-5-41-16</inkml:trace>
  <inkml:trace contextRef="#ctx0" brushRef="#br0" timeOffset="247315.6303">7338 15000 866 0,'-5'10'429'0,"-8"8"-98"16,3 6-230-16,1 2-11 16,9 2-46-16,6 1-19 15,13 1-15-15,1-4 0 16,3-7 5-16,1-7 6 0,-4-12 18 15,0-3 11-15,-2-12 5 16,-2-7-2-16,-3-3-12 16,-4-1-10-16,-5 4-13 15,-4 9-7-15,-7 3-24 16,-1 6-7-16,0 11-7 16,0 5 2-16,8 8 14 15,0 2 5-15,9-2 6 16,6-4 3-16,6-6 8 15,5-3 12-15,1-8 40 16,-4-7 24-16,-5-5 28 16,-5-2-2-16,-6-3-35 15,-4-1-24-15,-3 0-49 16,-3-3-48-16,-6-7-120 16,-5-2-48-16,-7-6 2 15,1 2 39-15,2 8 114 0,3 5 48 16,6 11 17-16,2 3-1 15,5 8-16-15,4 5 22 16</inkml:trace>
  <inkml:trace contextRef="#ctx0" brushRef="#br0" timeOffset="247768.6543">7760 15036 538 0,'8'-6'257'0,"13"-2"-56"16,8 6-74-16,2-1-12 16,-2 2-6-16,-7 0-25 15,-5-1-6-15,-5 1 5 16,-5 2-3-16,-7-1-18 15,-4 3-11-15,-7 3-25 16,-2 4-17-16,-4 5-15 16,-2 6 0-16,1-1-5 15,5 1-2-15,11 4 4 16,3-1 0-16,12 0 7 16,5-5 2-16,6-8 9 0,5-3 4 15,0-9 8-15,0-6 4 16,-3-8 1-16,0-2-2 15,-5-5-3-15,0-3-4 16,-8-1-3-16,-3 1-7 16,-5 8 36-16,-5 7 4 15,-4 13-3-15,0 6 8 16,-1 9-43-16,5 4-6 16,0 6-2-16,5 2-8 15,7 0-219-15</inkml:trace>
  <inkml:trace contextRef="#ctx0" brushRef="#br0" timeOffset="248011.1549">8422 15109 1219 0,'-5'-8'493'0,"-7"-9"-316"15,-2 1-18-15,-5 6-58 16,-1-1-37-16,-2 10-61 15,1 1-9-15,3 12-11 16,4 4-4-16,10 2 10 16,2 4 5-16,10-1 9 15,6-3 6-15,6-2 4 16,-2-4-1-16,5-6 2 16,-1-4-3-16,-2-7-227 15</inkml:trace>
  <inkml:trace contextRef="#ctx0" brushRef="#br0" timeOffset="248214.2518">8477 14563 1047 0,'11'7'460'0,"12"13"-171"15,4 11-149-15,18 21-34 0,6 12-19 16,9 25-45-16,-3 1-5 15,-29-3-10-15,-15-5-3 16,-29-15-8-16,-12-5-3 16,-19 2 16-16,-5-5-56 15</inkml:trace>
  <inkml:trace contextRef="#ctx0" brushRef="#br0" timeOffset="248724.064">9333 14903 925 0,'1'12'388'0,"4"8"-188"15,-2 28-130-15,-2 8-12 16,0 14-16-16,0 2-16 16,8-7 42-16,2-8-103 15</inkml:trace>
  <inkml:trace contextRef="#ctx0" brushRef="#br0" timeOffset="249036.186">9746 15061 924 0,'-13'-6'440'0,"-15"-4"-181"16,-1 6-111-16,3 10-100 15,0 9-30-15,8 11-22 16,5 4-6-16,13 6 0 15,8-2 4-15,15-8 10 16,4-3 10-16,6-12 23 16,1-7 17-16,-13-9 46 15,-3-5 15-15,-19-8 2 16,-11 0-13-16,-10-3-54 16,-10-2-19-16,7 8-120 15,3 2-90-15</inkml:trace>
  <inkml:trace contextRef="#ctx0" brushRef="#br0" timeOffset="249333.2443">10020 15095 1131 0,'-12'-4'485'0,"-13"-5"-281"15,0 4-66-15,2 6-103 16,4 9-31-16,9 13-25 16,7 2-8-16,14 7 11 15,5-2 4-15,14-6 10 16,1-5 7-16,7-14 47 16,-2-5 30-16,-8-13 38 15,-7-1 9-15,-15-8-26 16,-7-3-26-16,-9 2-43 15,-8-2-16-15,0 9-99 16,1 11-39-16</inkml:trace>
  <inkml:trace contextRef="#ctx0" brushRef="#br0" timeOffset="249614.2438">10320 15276 1113 0,'7'4'513'15,"8"3"-216"-15,3-4-55 16,9-5-74-16,-1-4-41 16,3-10-58-16,-1-4-18 15,-10-7-14-15,-4-2-4 16,-12-4-8-16,-6 0-3 16,-14 2-16-16,-5 3-7 0,-6 14-20 15,1 7-9-15,0 13-6 16,4 13 2-16,6 12 11 15,7 8 8-15,7 18 8 16,3 5 2-16,8 13 2 16,3 4-1-16,5-7 12 15,4-10-86-15</inkml:trace>
  <inkml:trace contextRef="#ctx0" brushRef="#br0" timeOffset="250100.5353">10653 15234 813 0,'8'9'368'15,"5"6"-191"-15,8-2-38 16,4-5 5-16,0-9-28 15,4-5-11-15,-6-11-18 16,-5-4-8-16,-10-6-26 16,-9-4-10-16,-14-2-16 15,-3 1-14-15,-5 1-9 16,-3 5-13-16,5 20-27 16,-3 8-3-16,5 22-12 15,3 11 5-15,5 14 20 16,4 9 8-16,9 15 11 15,6 6 7-15,6-7 10 16,3-2 1-16,0-24 5 0,-1-9 1 16,3-14-99-16</inkml:trace>
  <inkml:trace contextRef="#ctx0" brushRef="#br0" timeOffset="250366.0972">11139 15194 1042 0,'-10'-12'464'0,"-19"-12"-227"16,-1 7-19-16,0 6-67 16,-1 7-39-16,7 5-61 15,3 5-24-15,7 9-30 16,6 2-4-16,9 8-1 15,7-2 3-15,10-1 4 16,5-6 1-16,10-9 5 16,4-6 17-16,3-6-109 15,-3-7-100-15</inkml:trace>
  <inkml:trace contextRef="#ctx0" brushRef="#br0" timeOffset="250616.0391">11236 15141 695 0,'4'1'386'0,"-4"2"-73"0,9 5-52 15,-1 7-100-15,1 4-36 16,2 3-52-16,-7-2-14 16,-2-3-22-16,0-6-5 15,-2-6 8-15,0-4 5 16,-2-8 0-16,1-7-5 16,1-9-25-16,1-6-13 15,10 2-13-15,-3 0-5 16,10 7-4-16,3 9 0 0,-4 9 9 15,4 6 10-15,-8 12 10 16,-4 4 5-16,0 8-2 16,-3 0-5-16,-1 6-3 15,2-1-11-15</inkml:trace>
  <inkml:trace contextRef="#ctx0" brushRef="#br0" timeOffset="251115.9367">11749 15088 780 0,'-10'-10'404'16,"-11"-8"-114"-16,5 12-132 15,1 5-31-15,5 7-63 16,4 5-20-16,6 5-40 15,9 2-6-15,7 0 2 0,4 1 2 16,-2-4 8-16,1-3 4 16,-2-6 6-16,-8-4 4 15,-5-6-6-15,-8-1-7 16,-10-1-11-16,-3 2-7 0,-7 3-2 16,1 1 0-16,0 7-2 15,2 1-3-15,8 8 1 16,5 1 7-16,8 1 7 15,11 4 6-15,8-3 5 16,3-5 0-16,6-5 6 16,-3-7 4-16,4-8 6 15,4-4 1-15,3-13-4 16,0-2 0-16,-5-4 0 16,-7-2 0-16,-11 5-1 15,-3 6 12-15,-9 9 11 16,1 11-4-16,-4 9-3 15,1 1-15-15,2 10-20 16,2 1 0-16,5 7-4 16,0 2-1-16,1-1-67 15,-2-2-209-15</inkml:trace>
  <inkml:trace contextRef="#ctx0" brushRef="#br0" timeOffset="251249.0734">12003 14731 1471 0,'-6'-1'536'0,"-8"0"-409"15,10 16-125 1,4 7 9-16</inkml:trace>
  <inkml:trace contextRef="#ctx0" brushRef="#br0" timeOffset="251686.1828">12755 15033 982 0,'-7'-2'464'0,"-13"2"-193"16,0 5-70-16,-10 14-100 15,2 7-37-15,3 8-42 16,2 3-14-16,20 4-8 16,6-2 1-16,17-7 8 15,6-6 7-15,6-16 21 16,1-8 12-16,-6-14 22 16,-4-7 3-16,-15-4-10 15,-7 0-14-15,-14 3-37 16,-6 2-12-16,-7 6-46 15,2 2-61-15</inkml:trace>
  <inkml:trace contextRef="#ctx0" brushRef="#br0" timeOffset="251826.7772">12833 15109 1317 0,'21'0'518'15,"32"3"-372"-15,-1-4-23 16,-3-1-64-16,0 1-23 15,-13-2-13-15,0 3-37 16,-10-5-192-16,-6 1-349 0</inkml:trace>
  <inkml:trace contextRef="#ctx0" brushRef="#br0" timeOffset="251969.8748">13047 15084 883 0,'-5'12'411'0,"-7"18"-164"16,4-2-58-16,7 5-85 15,2-1-29-15,9-2-47 16,3 0-10-16,7-5-100 16,3-5-176-16</inkml:trace>
  <inkml:trace contextRef="#ctx0" brushRef="#br0" timeOffset="252344.7566">13440 15250 1190 0,'-2'-10'500'15,"-8"-13"-265"-15,-3-1-56 16,-6-3-42-16,-6 2-26 16,0 8-51-16,-2 6-22 15,2 9-33-15,0 6-10 0,4 10-12 16,6 3 0-16,7 10 4 16,8 1 3-16,13-1 3 15,3 0 0-15,11-11 1 16,3-3 2-16,6-13 5 15,-2-7 5-15,-6-11 8 16,-1-2 5-16,-8-6 1 16,-1 1 0-16,-3 4-11 15,-4 7-6-15,-3 9-11 16,4 5-3-16,2 12 0 16,2 3 2-16,7 11 5 15,-1-1 2-15,-1-2 4 16,-1-3 3-16,-1-12 8 15,-7-6 5-15,1-9 11 16,-5-4 2-16,-6-8-4 16,3 1-5-16,-5 1 367 15</inkml:trace>
  <inkml:trace contextRef="#ctx0" brushRef="#br0" timeOffset="252938.3705">14660 15048 682 0,'5'5'351'0,"4"4"-66"16,-7 6-85-16,-3 6-21 16,-9 2-19-16,-12 6-41 15,-5-5-12-15,-9-4-38 16,-5-7-14-16,0-14-13 15,0-9 4-15,8-12-13 16,5-6-10-16,12-2-24 16,9 5-17-16,14 5-9 15,8 3-4-15,13 10 12 16,4 6 8-16,10 13 11 16,-1 11 10-16,-2 12-1 15,-4 8 0-15,-11 3-3 16,-4-3 1-16,-11-5-62 15,-5-7-79-15</inkml:trace>
  <inkml:trace contextRef="#ctx0" brushRef="#br0" timeOffset="253094.586">14566 14741 1151 0,'-3'-6'471'0,"0"-5"-228"15,6 10-254-15,4 2-13 16,16 9-33-16,8 3 8 0</inkml:trace>
  <inkml:trace contextRef="#ctx0" brushRef="#br0" timeOffset="253581.3193">14754 14698 1123 0,'10'-2'388'0,"15"0"-344"0,11 2-23 16,16-1-7-16,7 1 2 15,2 0-5-15,0 0 2 16,-22 0 6-16,-9 0 1 15,-23 0 1-15,-10 0-4 16,-15 4-12-16,-11 0-1 16,-7 7 4-16,0-1 1 15,6 4 0-15,7-3-3 16,18 3-14-16,6-4-4 16,15 1 1-16,5 3 2 0,5 1 6 15,0 5 1-15,-6 3-1 16,-1 2-1-16,-8 5 12 15,-2 3 10-15,-7 8 28 16,-2-2 5-16,0 2-10 16,0 1-9-16,0-2-22 15,0-1-2-15,-2-2 0 16,-3-4 4-16,-7-10 9 16,-6-6 8-16,-10-12 13 15,-4-7 3-15,-3-9-4 16,-2-5-7-16,8-5-10 15,5 3-43-15,16 3-99 16,8 4-59-16,15 10-183 16</inkml:trace>
  <inkml:trace contextRef="#ctx0" brushRef="#br0" timeOffset="253893.7466">15461 15109 632 0,'-4'-9'392'0,"-7"-7"0"0,-2 3-208 16,-4 4-24-16,-4 7-60 16,-2 3-23-16,-3 7-39 15,4 9-14-15,6 5-18 16,7 4-9-16,10 1-3 15,7-2 6-15,14-6 27 16,3-6 14-16,9-12 32 16,-2-7 13-16,-4-13 2 15,-5-3-7-15,-10-5-29 16,-4 3-23-16,-10 1-125 16,-6 3-519-16</inkml:trace>
  <inkml:trace contextRef="#ctx0" brushRef="#br0" timeOffset="254065.2006">14968 14972 698 0,'-3'-1'406'0,"-3"-2"-14"15,22 3-268-15,15 2-31 16,24-1-45-16,13-1-11 15,17-3 8-15</inkml:trace>
  <inkml:trace contextRef="#ctx0" brushRef="#br0" timeOffset="254455.738">15550 15038 892 0,'5'2'403'0,"5"9"-132"0,1 5-117 15,5 12-48-15,-2 5-4 16,-4-1-20-16,3-2-9 16,-2-4 10-16,-2-8 1 15,5-11 2-15,1-6 1 16,2-11-16-16,3-8-14 15,2-5-31-15,-4-2 6 16,0 1-104-16,-1 1-69 16</inkml:trace>
  <inkml:trace contextRef="#ctx0" brushRef="#br0" timeOffset="254721.2971">16168 15086 914 0,'-1'6'480'0,"-6"10"-121"15,-7 6-90-15,-2 0-103 16,-5 0-48-16,-4-3-59 16,2-6-20-16,-5-8-12 15,1-5-1-15,2-9-5 16,1-9-5-16,6-5-19 16,4 0-8-16,12 0-9 15,6 5-5-15,11 5-5 16,7 7 3-16,5 12 10 15,4 10 8-15,-1 8 14 16,0 6 2-16,-5 5 1 16,3-2-1-16,3-3-598 0</inkml:trace>
  <inkml:trace contextRef="#ctx0" brushRef="#br0" timeOffset="255236.8062">16820 14969 878 0,'0'2'397'0,"1"12"-161"16,1 2-68-16,6 6-63 15,5 3 0-15,6-2-16 16,6-2-6-16,1-8-16 16,1-6-10-16,-2-10-10 15,-4-5 1-15,-4-10 7 16,-2-5-4-16,-13-11-11 15,-2-1-9-15,-5 5-25 0,-1 8-13 16,2 18-34-16,3 12-4 16,6 25 1-16,-1 8 8 15,8 20 25-15,1 4 3 16,-9 11 4-16,-3 6 3 16,-9 1 3-16,-9-6 4 15,-11-16 9-15,-3-11 2 16,-5-25 13-16,-4-8 8 15,0-22 7-15,-1-15-1 16,9-23-44-16,9-10-35 0,14-15-95 16,11-2-56-16,13 4-214 15</inkml:trace>
  <inkml:trace contextRef="#ctx0" brushRef="#br0" timeOffset="255377.3952">17126 14594 971 0,'6'-17'536'16,"7"-18"-74"-16,-11 25-284 16,-3 13-57-16,-3 20-83 15,-4 12-41-15,6 16-66 16,2 3-503-16</inkml:trace>
  <inkml:trace contextRef="#ctx0" brushRef="#br0" timeOffset="255783.5482">17225 14923 844 0,'-2'0'379'0,"-1"0"-147"16,0 14-153-16,2 5-12 15,5 15-1-15,2-1 0 16,9 2 8-16,5-4 1 0,-3-11-14 15,3-1-7-15,0-17 1 16,-3-1 1-16,4-6 3 16,-4-9-3-16,-2-6-20 15,-2-5-4-15,-5-9-13 16,-3 7-6-16,-2 4-13 16,-3 5-15-16,0 21-26 15,-1 6-5-15,1 20 0 16,4 8 8-16,5 11 22 15,2 12 4-15,-1 11 9 16,-9 4 3-16,-9 2 7 16,-10-8 5-16,-17-20 18 15,-5-10 6-15,-10-20 14 16,-2-13 4-16,7-18-10 16,5-10-33-16,17-15-85 15,10-3-65-15,15-4-166 16</inkml:trace>
  <inkml:trace contextRef="#ctx0" brushRef="#br0" timeOffset="256002.2472">17700 15134 736 0,'4'0'468'0,"2"2"60"16,-2 0-229-16,-4-2-98 16,0 0-38-16,0 0-81 15,0 0-22-15,0 4 13 16,1 0-22-16</inkml:trace>
  <inkml:trace contextRef="#ctx0" brushRef="#br0" timeOffset="265046.3403">2341 15786 871 0,'4'13'399'0,"5"10"-184"0,0 32-50 16,-1 16-10-16,-5 21-57 16,-2 6-32-16,-1-6-43 15,0-5-5-15,7-23-85 16,8-12-158-16</inkml:trace>
  <inkml:trace contextRef="#ctx0" brushRef="#br0" timeOffset="265296.3966">2674 16232 1102 0,'-13'3'485'0,"-13"4"-246"15,-2 3-90-15,1 11-94 0,7 3-32 16,6 8-37-16,9-1-8 16,17-5-9-16,4-7 1 15,8-13 13-15,-1-6 13 16,-8-11 32-16,-6-8 20 16,-12 0 22-16,-5-2 0 15,-8 5-23-15,-3 6-21 16,4 10 3-16,1 3-96 15</inkml:trace>
  <inkml:trace contextRef="#ctx0" brushRef="#br0" timeOffset="265452.5203">2766 16266 1166 0,'15'8'466'0,"22"16"-306"15,4 8-55-15,2 14-69 16,1 6-4-16,-14 0-11 15,-6-1-6-15,-5-11-74 16,-4-6-61-16</inkml:trace>
  <inkml:trace contextRef="#ctx0" brushRef="#br0" timeOffset="265624.6794">3076 16306 1201 0,'-7'5'535'15,"-13"7"-256"-15,-5 9-64 16,-4 11-97-16,-4 8-34 16,-7 7-54-16,-2 5-16 15,2 4 35-15,1 3-96 16,10-5-385-16</inkml:trace>
  <inkml:trace contextRef="#ctx0" brushRef="#br0" timeOffset="265983.6194">3243 16229 1274 0,'-3'0'519'0,"-3"1"-350"15,0 6-46-15,4 10-71 16,1 5-28-16,4 7-16 16,7 2 1-16,6-2 0 15,3-7 2-15,7-8 12 16,1-10 3-16,4-13 12 16,-1-4 2-16,-5-10-1 15,-6-3-3-15,-8-1-36 16,-4 0-44-16,-12-2-103 0,-3 5-30 15,-6-6 12-15,-1 3 39 16,0 4 93-16,-2 0 27 16,2 5 11-16,2 0 1 15,6 11-14-15,4 4-12 16</inkml:trace>
  <inkml:trace contextRef="#ctx0" brushRef="#br0" timeOffset="266460.5722">3683 16152 1016 0,'-6'-5'457'0,"-10"-3"-212"15,2 5-81-15,3 4-95 16,-1 4-35-16,8 9-48 15,4 0-9-15,8-1 3 16,7 2 4-16,8-5 9 16,1-4 7-16,-3 1 5 15,-1-5 3-15,-11 0 0 16,-2 3-1-16,-8-4-1 16,-2 5-1-16,-10 1-2 15,-4 2-2-15,-2 4-4 0,2 1-2 16,4 4-2-16,5 2-1 0,8 2-2 15,5-3 1-15,11-2 4 16,2-2 5-16,6-9 7 16,2-5 4-16,2-9 5 15,3-8 2-15,-1-8 1 16,1-1-1-16,-5-9-1 16,-2 0-1-16,-10 5-5 15,-3 2-5-15,-8 16 43 16,-1 7 7-16,2 13 23 15,-5 10 10-15,-2 9-44 16,2 9-8-16,1 2 42 0,6 0-43 16</inkml:trace>
  <inkml:trace contextRef="#ctx0" brushRef="#br0" timeOffset="266952.9024">4907 16260 736 0,'-5'-5'391'0,"-15"-5"-62"15,-5 3-62-15,-10 3-56 16,-5 4-48-16,6 10-97 16,4 4-31-16,13 12-56 15,7 3-9-15,18 6 4 16,12-2 3-16,18-3 15 16,9-9 7-16,3-17 12 15,-1-4 10-15,-14-17 41 16,-13-2 17-16,-14-10 14 15,-9-2-5-15,-13 2-51 16,-2 1-53-16</inkml:trace>
  <inkml:trace contextRef="#ctx0" brushRef="#br0" timeOffset="267385.9808">5793 16295 746 0,'12'-14'392'16,"5"-12"-122"-16,5-8-102 16,-2-4-16-16,-9 1-49 15,0 0-16-15,-8 14-11 16,-3 5-9-16,0 9-33 15,-3 9-18-15,-1 17-24 16,2 9-9-16,1 21 3 16,3 13 5-16,-2 13 6 15,2 5 3-15,2-10 4 16,3-4 3-16,4-23-32 16,3-14-73-16</inkml:trace>
  <inkml:trace contextRef="#ctx0" brushRef="#br0" timeOffset="267666.8654">6085 16077 1177 0,'-16'-4'448'16,"-16"0"-329"-16,5 1-54 15,12 10-68-15,11 5-10 16,14-2-10-16,10 4 3 15,15-7 19-15,3-5 8 0,4-6 9 16,-2-4 1-16,-4-3 2 16,-1 1 4-16,-2 6 13 15,-3 4 17-15,-7 6 30 16,-1 6 6-16,-13 6-5 16,-7 3-14-16,-3 4-35 15,-10-1-10-15,-3-2-95 16,0-2-66-16</inkml:trace>
  <inkml:trace contextRef="#ctx0" brushRef="#br0" timeOffset="267823.0792">6017 16303 972 0,'7'8'388'0,"12"7"-234"15,10 2-61-15,23-10-3 16,7-2-29-16,7-7-30 15,-5-1-4-15,-17-3-88 0,-12-1-121 16</inkml:trace>
  <inkml:trace contextRef="#ctx0" brushRef="#br0" timeOffset="267948.0502">6111 16396 864 0,'3'4'405'16,"11"1"-180"-16,10 1-74 15,21-1-79-15,10-2-36 0,10 4 79 16,-4 2 52-16</inkml:trace>
  <inkml:trace contextRef="#ctx0" brushRef="#br0" timeOffset="268547.7413">7014 16175 914 0,'-3'15'338'0,"-6"23"-238"16,-1 15-39-16,1 18 0 16,-1 2-9-16,4-5-24 15,3-14-4-15,3-24 4 16,5-11 13-16,0-24 23 15,1-14 2-15,-6-24-2 16,-3-14-13-16,-2-19-19 16,-4-3-3-16,-3-2 2 15,3 8-1-15,5 26-12 16,5 14-4-16,10 27-21 16,3 10-6-16,8 22 1 0,1 8 0 15,10 16 12-15,5 4 0 16,5 3 2-16,2-3 2 15,3-15 3-15,1-6 4 16,-10-20 15-16,-2-13 8 16,-17-20 18-16,-3-12 5 15,-9-20 0-15,-6-5-5 16,-4-3-20-16,-10-1-10 16,2 11-24-16,3 10-15 0,6 13-38 15,4 11-51-15,7 17-146 16</inkml:trace>
  <inkml:trace contextRef="#ctx0" brushRef="#br0" timeOffset="268817.2072">7707 16455 668 0,'3'-8'425'16,"0"-5"-66"-16,-4-6-59 0,-5-5-52 15,-8 1-68-15,-6-2-30 16,-9 4-58-16,-4 7-26 16,-2 6-45-16,-2 8-19 15,8 15-23-15,4 4-5 16,14 12 1-16,11 4 6 16,11-2 8-16,9-1 6 15,8-9 9-15,4-5-1 0,5-14 5 16,0 1 3-16,-6-9 3 15,-8-6-35-15,-14-6-250 16</inkml:trace>
  <inkml:trace contextRef="#ctx0" brushRef="#br0" timeOffset="268942.5464">7615 16122 1227 0,'-2'-3'499'0,"-3"0"-328"16,4 4-106-16,1-1-65 15,0 0-41-15</inkml:trace>
  <inkml:trace contextRef="#ctx0" brushRef="#br0" timeOffset="269113.9995">7842 16200 1114 0,'0'17'503'0,"-4"10"-177"16,5 26-233-16,1 14-3 15,7 11-35-15,2 4-23 16,-4-1-20-16,4-3-6 16,-11-3-3-16,9-2-12 15,0-23-63-15,-7-15-74 16</inkml:trace>
  <inkml:trace contextRef="#ctx0" brushRef="#br0" timeOffset="269254.5913">7888 16547 1360 0,'0'-4'471'0,"9"0"-442"15,10-1-25-15,13 1-22 16,11 4-75-16</inkml:trace>
  <inkml:trace contextRef="#ctx0" brushRef="#br0" timeOffset="269520.1546">8328 16378 652 0,'-5'-16'444'16,"0"-14"1"-16,-11 9-174 16,-2 3-47-16,-5 13-94 15,-2 5-34-15,5 5-77 0,2 8-18 16,11 2-14-16,6 1-3 16,8-2 3-16,4-2 4 15,6-9 9-15,-2-3 6 16,6-8 5-16,-1-3 1 15,5-3-11-15,0 1-4 16,4 10-6-16,4 5 7 16,4 14 10-16,-1 6 9 15,-10 9 11-15,-6 0-4 16,-18-2 6-16,-7-5-1 0,-13-7-4 16,-3-3 8-16,-3-8-9 15</inkml:trace>
  <inkml:trace contextRef="#ctx0" brushRef="#br0" timeOffset="269770.0974">8956 16247 1518 0,'-1'2'651'0,"-7"-1"-366"15,5 2-130-15,3 3-108 0,0-1-32 16,0-5-31-16,0 0-52 16</inkml:trace>
  <inkml:trace contextRef="#ctx0" brushRef="#br0" timeOffset="269910.6997">8945 16479 1593 0,'2'-3'686'0,"0"-2"-368"0,1-1-200 15,2 1-36-15,1 3 256 16</inkml:trace>
  <inkml:trace contextRef="#ctx0" brushRef="#br0" timeOffset="271883.6896">10398 16141 630 0,'-11'0'391'0,"-9"-1"-7"0,-20 1-239 15,-7 4-36-15,-22-2-52 16,-8 1-10-16,-4 1-19 16,1-2-12-16,22-2-11 15,14 0-5-15,20 0-11 16,10 0-17-16,20 1-13 15,10 4-2-15,20 2 5 16,11 4 16-16,10 4 14 16,1-1 4-16,-3 5 13 15,-8-1 9-15,-28 4 16 16,-16 4 5-16,-34 9-3 16,-21 1-6-16,-19 4-13 15,-1 2-5-15,12-5-4 16,8-3-2-16,22-5-6 0,8-7-2 15,20-5 11-15,6 0 8 16,18 0 11-16,11-5 5 16,16-1-10-16,11-6-7 15,15-1-7-15,6 0-3 16,1-1-52-16,-3 1-269 16</inkml:trace>
  <inkml:trace contextRef="#ctx0" brushRef="#br0" timeOffset="272125.1116">10523 16182 1171 0,'0'-5'470'0,"-2"0"-304"16,2 17-53-16,2 13-18 15,-2 26-10-15,-2 10-10 16,1 13-18-16,-1 2-8 15,0-6-16-15,2-6-5 16,0-16-13-16,1-9 5 16,-1-19 7-16,0-11 23 15,-1-18-93-15,-1-11-64 16,-4-18-247-16</inkml:trace>
  <inkml:trace contextRef="#ctx0" brushRef="#br0" timeOffset="272250.3875">10458 16210 1210 0,'0'-6'486'0,"6"-7"-314"16,9 3-56-16,19 3-59 16,16-1-24-16,19 3-27 15,7 3-3-15,1 3 0 16,-3 6 32-16,-8 3-234 16</inkml:trace>
  <inkml:trace contextRef="#ctx0" brushRef="#br0" timeOffset="272453.1187">10497 16496 984 0,'-4'0'434'0,"-3"2"-239"15,21 1-75-15,13-1-19 16,30-2-54-16,6 3-15 15,13-2-21-15,-6 1 2 16,-4-2-108-16</inkml:trace>
  <inkml:trace contextRef="#ctx0" brushRef="#br0" timeOffset="272821.6542">10403 16006 982 0,'10'-1'360'0,"10"1"-235"0,15 3-120 16,15 2 4-16,15 1 19 15,3 0 5-15,2 0-13 16,-6-5-1-16,-12-4 5 15,-6-2 3-15,-17-2 7 16,-8-2 2-16,-19 1-13 31,-6-7-8-31,-9 1-14 16,0 3-4-16,-1 4 0 16,6 5 0-16,8 4 2 0,2 4 3 0,11 10 29 15,5 0 21-15,-4 5 19 16,1-1 0-16,-10-6-18 31,1 1 4-31</inkml:trace>
  <inkml:trace contextRef="#ctx0" brushRef="#br0" timeOffset="273181.1287">11197 16276 1158 0,'9'1'409'0,"22"2"-344"16,14 1-13-16,16-4-2 31,11 0-11-31,1-1-25 15,-5-3 3-15,-12 4-311 16</inkml:trace>
  <inkml:trace contextRef="#ctx0" brushRef="#br0" timeOffset="273352.6046">11281 16413 1001 0,'2'2'415'15,"10"0"-179"-15,15-1-87 16,17 0-6-16,12-1-23 0,10 1-64 16,-2-1 11-16</inkml:trace>
  <inkml:trace contextRef="#ctx0" brushRef="#br0" timeOffset="273930.6054">10781 16717 885 0,'0'4'386'0,"1"5"-162"16,0 1-134-16,8 3-2 15,11-1-20-15,0-3-15 16,7-6-3-16,-3-7 2 16,-1-9 2-16,1-2-3 0,-8-3-12 15,-1-3-6-15,-7 4-12 16,-4 1-8-16,-3 10-25 16,-2 9-2-16,-2 16-2 15,3 10 3-15,2 19 16 16,5 10-1-16,6 12 4 15,-2-3 2-15,-5-7 24 16,-6-8 12-16,-14-16 42 16,-7-8 14-16,-13-10 4 15,-8-8-1-15,-7-15-34 16,4-6-13-16,5-16-29 16,4-3-12-16,18-6-23 15,2-5-13-15,16 2-53 16,12 3-37-16</inkml:trace>
  <inkml:trace contextRef="#ctx0" brushRef="#br0" timeOffset="274414.8611">12161 16138 1023 0,'-13'-4'424'0,"-20"2"-269"16,-5 3-44-16,-7 14-66 16,0 7-29-16,6 17-27 15,5 6-4-15,17 15-4 16,10 4 6-16,22-1 18 15,13-2 24-15,23-19 43 0,17-11 14 16,7-21 6-16,0-11-8 16,-9-22-9-16,-14-9 0 15,-22-26 7-15,-16-9-4 16,-28-8-28-16,-18 3-24 16,-17 16-34-16,-4 10-12 15,-2 22-78-15,5 5-31 16</inkml:trace>
  <inkml:trace contextRef="#ctx0" brushRef="#br0" timeOffset="274816.7616">11878 15993 525 0,'12'-2'262'0,"17"1"-15"16,12 2-117-16,24 6 11 15,5-3 19-15,8 3-21 16,-3 0-17-16,-5-4-51 16,-9 2-20-16,-15-6-18 15,-6-2-3-15,-19-5 1 16,-5-2-1-16,-12-7-37 15,-9-3-27-15,-11-4-24 16,-2-5-3-16,-1 2 23 16,4 4 23-16,8 9 7 15,2 8-9-15,8 7-11 16,4 3-3-16,9 8 0 16,6 6 12-16,2 7 44 15,0 3 31-15,-10 0 44 16,-10-4 20-16,-10-3-17 0,-8-6-21 15,-14 2 394-15</inkml:trace>
  <inkml:trace contextRef="#ctx0" brushRef="#br0" timeOffset="278465.4781">12944 16388 741 0,'-2'-1'349'15,"-1"-1"-137"-15,23 2-63 0,14 1-14 16,27-1-39-16,10 1-21 15,12-1-46-15,1-1-3 16,-9 1-6-16,-5 1-9 16,-19-2-105-16</inkml:trace>
  <inkml:trace contextRef="#ctx0" brushRef="#br0" timeOffset="278715.2683">13038 16503 1086 0,'4'1'392'0,"14"1"-301"15,11-1-11-15,17 2-7 16,9 2-10-16,14-2-37 15,5 0-11-15,12-3 8 16,-1-6-49-16,-15-6-200 16,-4-2-214-16</inkml:trace>
  <inkml:trace contextRef="#ctx0" brushRef="#br0" timeOffset="278902.7055">13511 16290 965 0,'18'8'386'16,"23"12"-267"-16,7 4-3 15,-8 7-15-15,-4 4-13 16,-17-4-4-16,-16 0-4 16,-11-2-22-16,-11-9-12 15,-14-8-122-15,-2-4-125 0</inkml:trace>
  <inkml:trace contextRef="#ctx0" brushRef="#br0" timeOffset="279098.5154">13218 16306 819 0,'-13'4'358'16,"-13"9"-125"-16,0 8-57 15,-6 10-42-15,7 9-20 16,4 0-77-16,12 0-26 15,25-3-17-15,13-6-3 0,33-7 0 16,9-4-24-16</inkml:trace>
  <inkml:trace contextRef="#ctx0" brushRef="#br0" timeOffset="279646.5303">14176 16267 842 0,'8'16'374'0,"6"13"-179"0,-3 15-52 16,-1 3 2-16,-6 3-14 16,-3-5-23-16,-1-9-32 15,-4-3-6-15,-3-14-32 16,1-5-4-16,3-14 8 16,4-6-3-16,3-19-9 15,2-7-8-15,5-13-24 16,4-5-3-16,9 2-5 15,6 4-3-15,5 17 13 16,-3 12 3-16,-7 21 9 16,-2 13 7-16,-9 19-7 15,-1 8-2-15,-4 8-2 16,-2-4-3-16,3-10-16 0,0-7-69 16</inkml:trace>
  <inkml:trace contextRef="#ctx0" brushRef="#br0" timeOffset="280240.151">14113 16039 573 0,'5'3'346'16,"3"1"-6"-16,17 3-157 0,6-5 15 16,15-1-37-16,12-1-24 15,11 0-49-15,4-1-22 16,-8 0-34-16,-11 0-7 15,-18-2-4-15,-11 3 3 16,-13-1-56-16,-6-2-55 16,-11-2-123-16,-7-3-65 15,-8-5-126-15,-6-1-53 0,0-3 117 16,6 2 104-16,10 2 224 16,6 3 159-16,14 4 115 15,3 5-11-15,8 3 15 16,1 7-34-16,0 9-48 15,-4 3 2-15,-6 3-4 16,-6 1-3-16,-15 1-50 16,-5 0-34-16,-9-2-40 15,1 1-70-15</inkml:trace>
  <inkml:trace contextRef="#ctx0" brushRef="#br0" timeOffset="282464.5359">14950 16307 607 0,'1'-8'342'0,"1"-8"-39"15,3 8-61-15,-2 15-43 16,2 13-39-16,2 27-68 15,-3 10 0-15,1 11-42 16,-4-3-15-16,1-14-28 16,-1-7-75-16</inkml:trace>
  <inkml:trace contextRef="#ctx0" brushRef="#br0" timeOffset="282620.7054">14779 16419 1257 0,'1'4'474'0,"8"7"-347"16,9 3-23-16,27-2-26 15,21 1-16-15,26-7-31 16,10-2-1-16</inkml:trace>
  <inkml:trace contextRef="#ctx0" brushRef="#br0" timeOffset="282979.9959">15546 16085 1075 0,'0'2'453'0,"-5"7"-248"15,3 13-57-15,1 21-83 16,-1 10-1-16,4 18-25 15,1 4-5-15,0-1-6 16,4-5-4-16,4-17-22 16,-2-9-34-16,0-21-128 0,-4-10-88 15</inkml:trace>
  <inkml:trace contextRef="#ctx0" brushRef="#br0" timeOffset="283139.7787">15453 16110 937 0,'0'-2'418'0,"2"-6"-217"16,3 3-67-16,17 2-82 16,9 0-24-16,17 0-9 15,10 2-8-15,16 2-1 16,5-1 0-16,5 6-95 16,-5 1-232-16</inkml:trace>
  <inkml:trace contextRef="#ctx0" brushRef="#br0" timeOffset="283337.2861">15581 16388 1034 0,'5'3'401'0,"17"2"-271"15,9-1-40-15,22-4-18 16,9-2-26-16,9-1-6 0,0 1-81 0</inkml:trace>
  <inkml:trace contextRef="#ctx0" brushRef="#br0" timeOffset="283821.5456">15972 16697 203 0,'7'-3'187'0,"13"-6"68"15,-1 0-26-15,-1-6-40 16,-2 0-22-16,-9-7-28 15,-2 3-17-15,-8-5-16 16,-6 3-8-16,-13 10-22 31,-6 2-9-31,-5 15-30 16,-3 2-17-16,11 9-24 16,5 2-7-16,17 0-2 15,8 2 1-15,15-1 8 16,5-4 2-16,9-8 2 15,-4-5 2-15,-5-5 3 16,-4-1-1-16,-9 1-2 0,2 2-2 0,-1 10 4 31,-7 4 4-31,5 12 2 0,-1 5 2 0,-9 8-5 16,2 3-2-16,-13 1 43 16,-9-1 13-16,-11-7 17 0,-7-6 7 15,-8-14-30-15,-2-12-11 16,8-12-34-16,3-13-39 15,12-20-119-15,9-9-431 16</inkml:trace>
  <inkml:trace contextRef="#ctx0" brushRef="#br0" timeOffset="284352.7105">15496 15903 579 0,'-2'0'318'16,"4"1"-75"-16,11 0-84 15,20 1-79-15,6-3-20 16,21-2-16-16,5-1-9 15,3 2-16-15,2 3-5 16,-11 3-3-16,-8-1 1 16,-18 2 1-16,-7-3 3 0,-18-3 6 15,-6-5 0-15,-4-6-1 16,-5-4-2-16,3-2-10 16,0 1-3-16,4 5-6 15,0 4-3-15,4 8 1 16,3 2 6-16,4 11 16 15,0 5 36-15,-4 9 44 16,3 1 4-16,-7-1-4 16,-3-1-27-16,0-8 427 15</inkml:trace>
  <inkml:trace contextRef="#ctx0" brushRef="#br0" timeOffset="284761.4366">16583 16260 826 0,'9'4'372'0,"11"2"-121"16,4 3-92-16,20-5-29 15,6 0-31-15,12-4-59 16,5 0-16-16,-10-4-75 16,-6 1-96-16</inkml:trace>
  <inkml:trace contextRef="#ctx0" brushRef="#br0" timeOffset="284932.9324">16624 16418 658 0,'10'2'375'0,"8"-2"-7"15,16 1-265-15,10 1-17 0,16-1-48 16,6 0-18-16,9-1-31 15</inkml:trace>
  <inkml:trace contextRef="#ctx0" brushRef="#br0" timeOffset="285253.6141">17519 16255 922 0,'-18'-9'460'0,"-14"-9"-128"16,-9 7-187-16,1 7-19 0,0 8-65 16,3 8-28-16,6 11-37 15,3 9-9-15,15 16-4 16,7 5 2-16,17 3 12 16,13-2 3-16,18-16 12 15,11-9 7-15,13-15 12 16,2-13-1-16,-9-12 40 15,-8-16 5-15,-20-14 14 16,-10-6 9-16,-22-8-38 16,-11 6-14-16,-14 7-28 15,-6 7-48-15,-3 16-105 16,-2 4-17-16</inkml:trace>
  <inkml:trace contextRef="#ctx0" brushRef="#br0" timeOffset="285612.9829">17179 16002 1064 0,'1'0'421'15,"12"0"-252"-15,9 2-43 0,23-1-15 16,13 0-1-16,17 2-38 16,2-1-12-16,2 5-26 15,-7 1-12-15,-18-7-7 16,-8-1 1-16,-25-3-15 16,-12-7-19-16,-14 1-16 15,-11 0-2-15,-7-4 13 16,-1 1 17-16,7 6 8 15,3 2-7-15,10 10 3 16,4 9 9-16,5 7 13 16,4 8 8-16,4-3 66 15,2-2 169-15</inkml:trace>
  <inkml:trace contextRef="#ctx0" brushRef="#br0" timeOffset="286331.4989">19620 15523 991 0,'-42'-8'375'0,"-63"-2"-286"16,-14 10-42-16,-16 26-44 15,2 19 0-15,2 41 5 16,11 26 3-16,26 27 1 0,23 16-5 15,66 11-7-15,29-11-7 16,64-18 15-16,14-16 21 16,26-38 75-16,24-17 33 15,3-43 41-15,14-24 16 16,8-46-29-16,-17-21-18 16,-14-41-43-16,-21-19-22 15,-59-21-21-15,-37-16-4 0,-68-6-12 16,-29 15-12-16,-41 37-46 15,-11 27 4-15,-10 49-105 16,0 18 11-16</inkml:trace>
  <inkml:trace contextRef="#ctx0" brushRef="#br0" timeOffset="291220.9754">2218 17544 689 0,'-1'4'300'15,"2"-1"-68"-15,12 2-86 16,26-4-26-16,18-1 13 15,27-6-59-15,8 6-32 16,9 0-24-16,-10 0-6 16,-12 8 2-16,-7-4-46 0</inkml:trace>
  <inkml:trace contextRef="#ctx0" brushRef="#br0" timeOffset="291451.5799">2282 17635 637 0,'3'-3'308'0,"16"0"-60"15,12 0-74-15,30 2-54 16,9 1-12-16,17 0-57 15,0 5-23-15,-5-1-9 16,-6-3-35-16,-18 5-195 16</inkml:trace>
  <inkml:trace contextRef="#ctx0" brushRef="#br0" timeOffset="291618.7936">2942 17439 698 0,'17'7'381'0,"10"7"-32"0,-3 8-124 0,-10 6-3 16,-9 1-21-16,-14 3-57 31,-12 0-25-31,-7-1-53 16,-3-4-8-16</inkml:trace>
  <inkml:trace contextRef="#ctx0" brushRef="#br0" timeOffset="292243.3982">3640 17411 1137 0,'6'7'444'15,"10"16"-304"-15,3 7-31 16,-1 12-34-16,-3 3-15 31,-6-4-24-31,-6-5-2 0,-3-8-8 0,-1-6-4 31,0-12 5-31,-1-5 0 16,1-15 0-16,-1-15-5 0,4-11-18 0,6-6-4 0,3-2-9 16,8 4-2-16,7 11 8 15,2 7 2-15,4 19 18 16,0 5 10-16,-3 18 13 15,-7 3 4-15,-8 7-4 16,-4 3-2-16,-8-1-13 16,2 1-6-16,-2-8-6 15,-2-4-1-15,6-7-53 16</inkml:trace>
  <inkml:trace contextRef="#ctx0" brushRef="#br0" timeOffset="292633.9536">4167 17544 777 0,'-4'-1'394'0,"1"1"-94"0,7-6-85 0,-4 5-51 16,30-4-29-16,59-10-37 16,-21 6-13-16,5 9-20 15,-7 0-14-15,-19 3-21 16,-11 5-21-16,-12-4-431 16</inkml:trace>
  <inkml:trace contextRef="#ctx0" brushRef="#br0" timeOffset="293055.8221">4927 17080 1107 0,'1'4'440'0,"-1"16"-285"16,5 10-54-16,0 21-10 15,-4 17-4-15,0 17-6 16,2 4-14-16,2 0-16 16,1-15-19-16,2-19-15 15,-8-14-21-15,4-22-141 16,-3-11-103-16</inkml:trace>
  <inkml:trace contextRef="#ctx0" brushRef="#br0" timeOffset="293227.5318">4833 17179 871 0,'0'-5'410'16,"14"-9"-128"-16,13 6-127 15,15-7-67-15,9 2-18 16,9 7-39-16,3 2-17 16,5 14-1-16,0 2-91 0</inkml:trace>
  <inkml:trace contextRef="#ctx0" brushRef="#br0" timeOffset="293446.2746">5023 17416 1058 0,'14'-2'449'15,"13"1"-250"-15,15-7-108 16,9 3-10-16,14 2-50 15,2-2-6-15</inkml:trace>
  <inkml:trace contextRef="#ctx0" brushRef="#br0" timeOffset="293994.4057">5458 17673 588 0,'6'-3'313'0,"3"-5"-36"16,0-2-57-16,-5-3-39 16,-4 0-35-16,-3-4-72 15,-5 3-27-15,-3-3-28 16,-2 1-8-16,-9 4-10 16,-2 3-5-16,-3 10-10 15,-4 5-3-15,9 10-6 16,3 1 0-16,11 6 4 0,5 0 2 15,10-2 9-15,7-1 3 16,5-6 5-16,4-5 4 16,-1-9 2-16,0-3 2 15,-5-2 2-15,-2 0-2 16,-5 3 6-16,-2 1 3 16,3 8 2-16,-3 4 8 15,2 11-1-15,-1 8-1 16,-4 8-9-16,0 2 29 0,-9-3 41 15,-5 0 19-15,-10-14 37 16,-5-10-24-16,-14-13-36 16,-6-7-20-16,-3-11-33 15,2 0-13-15,16-5-90 16,9 2-59-16</inkml:trace>
  <inkml:trace contextRef="#ctx0" brushRef="#br0" timeOffset="294369.6872">5823 17453 987 0,'6'1'413'0,"14"-2"-186"16,8 2-121-16,15-1-32 16,10 0-13-16,13-2-36 15,6 0-12-15,-2-4-17 16,-8 1-79-16</inkml:trace>
  <inkml:trace contextRef="#ctx0" brushRef="#br0" timeOffset="294541.157">5971 17572 1204 0,'6'-2'515'16,"5"-2"-283"-16,9 3-137 0,11 1-13 15,19 5-56-15,6-5-14 16,8 8-61-16</inkml:trace>
  <inkml:trace contextRef="#ctx0" brushRef="#br0" timeOffset="294909.889">6806 17295 965 0,'-12'-8'452'15,"-14"-4"-201"-15,-2 4-45 16,-2 10-103-16,-1 8-46 16,2 13-58-16,4 10-14 0,5 16-3 15,7 9 1 1,13 7 9-16,13-1 3 0,17-9 1 15,12-8 0-15,15-13 4 16,3-10 1-16,-1-20-8 16,-8-10 53-16,-14-23 54 15,-10-11 30-15,-12-15 81 16,-4-3-35-16,-21-5-20 16,-5 8-26-16,-17 11-68 15,-6 9-6-15,-15 21 221 16</inkml:trace>
  <inkml:trace contextRef="#ctx0" brushRef="#br0" timeOffset="297318.7989">7712 17557 942 0,'-2'0'397'16,"2"-1"-187"-16,10 1-57 16,26-1-13-16,10 1-22 15,28-4-46-15,10 2-31 16,10 2-22-16,7 2-5 0,-13 3-91 15,-14-1-98-15</inkml:trace>
  <inkml:trace contextRef="#ctx0" brushRef="#br0" timeOffset="297568.7459">7802 17599 798 0,'-3'2'384'0,"5"2"-133"0,10 2-74 16,18-1-63-16,14-2-19 16,23 0-30-16,9-2-21 15,15 0-17-15,0-1-7 16,-12 0 3-16,-11-2-45 15,-25-2-150-15,-9-2-130 16</inkml:trace>
  <inkml:trace contextRef="#ctx0" brushRef="#br0" timeOffset="297725.2661">8406 17465 619 0,'8'0'358'0,"14"1"-15"16,4 6-87-16,4 6-45 15,0 2-6-15,-11 5-59 16,-10 1-10-16,-15-1-59 16,-9 2-31-16,-4 1-382 15</inkml:trace>
  <inkml:trace contextRef="#ctx0" brushRef="#br0" timeOffset="298240.4637">9138 17516 1070 0,'11'15'447'16,"8"5"-233"-16,2 17-129 15,-4 5-11-15,-5 0-23 16,-8 2-16-16,-4-8-14 16,-1-6-1-16,1-14 0 15,-1-11 6-15,3-13 1 16,3-12-3-16,1-17-8 16,6-1-8-16,3-8-6 15,4 4-6-15,4 7 34 16,2 8 16-16,0 14 15 0,1 9 19 15,-4 15-21 1,-4 5-9-16,-4 14-12 0,-4 3-9 16,-6 4-13-16,2-4-3 15,3-5-16-15,3-4-73 16</inkml:trace>
  <inkml:trace contextRef="#ctx0" brushRef="#br0" timeOffset="298490.7256">9781 17601 1230 0,'13'-1'500'15,"4"1"-309"-15,14 1-123 16,3 1 5-16,6 0-47 16,2 1-12-16,-2-1-7 15,0-1-53-15,-9-1-259 16</inkml:trace>
  <inkml:trace contextRef="#ctx0" brushRef="#br0" timeOffset="298693.4862">9842 17665 707 0,'-2'4'417'16,"2"0"8"-16,0 5-173 16,15-3-96-16,8 0-22 15,11 0-51-15,9 0-15 0,6 0-22 16,-3-1 7-16,-2-1-627 15</inkml:trace>
  <inkml:trace contextRef="#ctx0" brushRef="#br0" timeOffset="299089.7552">10419 17453 744 0,'-2'-1'408'0,"-2"2"-7"16,1 12-236-16,1 19-88 15,0 10 0-15,0 12-16 16,-2 7-19-16,4 1-11 15,2-1-1-15,6-3-9 16,1-10 16-16,1-19-108 16,2-11-80-16</inkml:trace>
  <inkml:trace contextRef="#ctx0" brushRef="#br0" timeOffset="299248.7419">10309 17423 884 0,'5'-10'392'0,"13"-12"-154"16,8 4-87-16,14 4-64 16,10 1-17-16,12 7-49 15,7 3-11-15,3 10-7 16,-3 8-19-16,-17 9-228 16</inkml:trace>
  <inkml:trace contextRef="#ctx0" brushRef="#br0" timeOffset="299467.2154">10400 17662 1283 0,'5'0'485'0,"13"2"-374"15,14 3-25-15,27-5-22 16,12 1-30-16,4 0-24 16,-7 0-22-16</inkml:trace>
  <inkml:trace contextRef="#ctx0" brushRef="#br0" timeOffset="300015.5315">10908 17887 798 0,'3'-5'406'0,"4"-4"-121"16,1-3-57-16,-1-1-90 15,-1-6-38-15,-3-2-51 16,-3-2-13-16,-9 0-7 16,-5 2-3-16,-8 7-9 0,-5 3-7 15,-2 11-20-15,2 8-9 16,9 8-7-16,2 4 1 15,8 5 7-15,6 1 5 16,2-4 4-16,11-4 2 16,5-9 4-16,0-5 2 15,5-8 4-15,0-4 3 16,-2 2-3-16,0-1 0 16,-3 7 3-16,2 4 0 0,-3 9-1 15,1 3 2-15,0 10-2 16,-3 4 1-16,-2 9 3 15,-8 5 0-15,-11-8 9 16,-5-1 21-16,-11-10 32 16,-5-3 13-16,-8-5 13 15,-2-3-14-15,5-9-24 16,1-9-11-16,14-11-77 16,7-6-65-16</inkml:trace>
  <inkml:trace contextRef="#ctx0" brushRef="#br0" timeOffset="300406.2985">11294 17552 1098 0,'3'0'502'16,"2"0"-198"-16,16 0-204 15,5-3-35-15,19 1-35 16,8-3-11-16,9 2-11 16,3 1-3-16,-13 4-58 15,-9 1-74-15,-20 6-249 16</inkml:trace>
  <inkml:trace contextRef="#ctx0" brushRef="#br0" timeOffset="300609.146">11323 17693 1003 0,'-1'0'447'16,"4"0"-189"-16,8 0-71 15,19 0-41-15,13-2-27 16,22-2-53-16,7 3-18 16,1 3 35-16,-5 5-96 15</inkml:trace>
  <inkml:trace contextRef="#ctx0" brushRef="#br0" timeOffset="301327.7371">12095 17506 647 0,'7'8'342'0,"3"11"-72"15,-3 3-26-15,-7 3-73 16,-2-1-27-16,-6 3-53 16,1-3-20-16,-2-6-24 15,1-3-8-15,1-8-7 16,1-7 2-16,5-9 2 15,2-7-1-15,7-12-15 16,4-2-8-16,10-7-9 16,2 6-1-16,8 5 7 15,3 3 4-15,1 15 1 16,3 7 1-16,-8 11 4 16,-4 8 3-16,-9 8 5 15,-8-2 0-15,-8 1-6 16,-3 0-4-16,-5-8-4 15,1-2 0-15,1-8 2 16,3-5 0-16,1-10-2 16,3-8-2-16,9-10-11 0,2-2-4 15,10-2-4-15,3 3-1 16,1 6 4-16,2 9 0 16,-4 13 2-16,-1 6 1 15,-5 12 10-15,-3 2 6 16,-8 7 5-16,-4-4 2 15,-5-3-8-15,-1 1-4 16,2-10-14-16,3 3-50 16</inkml:trace>
  <inkml:trace contextRef="#ctx0" brushRef="#br0" timeOffset="302070.2552">13029 17642 443 0,'3'-1'316'0,"3"-6"27"15,1 4-39-15,-5-4-94 16,2-3-33-16,-4-2-61 16,-5-3-20-16,-5-5-25 15,-6 2-13-15,-14-4-7 0,-5 9-1 16,-8 10-21-16,-3 3-6 16,9 16-22-16,5-3-9 15,10 5-9-15,10 5 1 16,7-1 5-16,5 0 3 15,12-2 6-15,0-8 1 16,9-7 1-16,2-4 2 16,5-6 2-16,0-5 2 0,-1-4 2 15,0 0-1-15,-4-1-2 16,-3 4-2-16,-5 7-5 16,-2 3-3-16,-5 8 0 15,-1 5 0-15,2 5 2 16,6 8 2-16,1 7-1 15,-1 4 1-15,-2 7-1 16,-10 1 0-16,-11 1 2 16,-9 1 15-16,-14-1 32 15,-7-6 16-15,-4-5 16 16,-3-11-2-16,3-18-23 16,4-5-8-16,8-23-15 15,7-3-12-15,11-13-20 16,6-9-40-16,13 3-108 15,9 3 88-15</inkml:trace>
  <inkml:trace contextRef="#ctx0" brushRef="#br0" timeOffset="303359.2992">13432 17747 988 0,'-1'1'474'0,"-1"2"-175"16,-2-1-114-16,3-2-24 15,0 0 390-15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61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Προσοχή!</a:t>
            </a:r>
            <a:r>
              <a:rPr lang="el-GR" baseline="0" dirty="0" smtClean="0"/>
              <a:t> Δεν είναι κάθετες οι δυνάμεις!</a:t>
            </a:r>
            <a:br>
              <a:rPr lang="el-GR" baseline="0" dirty="0" smtClean="0"/>
            </a:br>
            <a:r>
              <a:rPr lang="el-GR" baseline="0" dirty="0" smtClean="0"/>
              <a:t>Σ</a:t>
            </a:r>
            <a:r>
              <a:rPr lang="en-US" baseline="0" dirty="0" err="1" smtClean="0"/>
              <a:t>Fx</a:t>
            </a:r>
            <a:r>
              <a:rPr lang="en-US" baseline="0" dirty="0" smtClean="0"/>
              <a:t> = F1cos</a:t>
            </a:r>
            <a:r>
              <a:rPr lang="el-GR" baseline="0" dirty="0" smtClean="0"/>
              <a:t>θ + </a:t>
            </a:r>
            <a:r>
              <a:rPr lang="en-US" baseline="0" dirty="0" smtClean="0"/>
              <a:t>F2cos</a:t>
            </a:r>
            <a:r>
              <a:rPr lang="el-GR" baseline="0" dirty="0" smtClean="0"/>
              <a:t>φ</a:t>
            </a:r>
            <a:br>
              <a:rPr lang="el-GR" baseline="0" dirty="0" smtClean="0"/>
            </a:br>
            <a:r>
              <a:rPr lang="el-GR" baseline="0" dirty="0" smtClean="0"/>
              <a:t>Σ</a:t>
            </a:r>
            <a:r>
              <a:rPr lang="en-US" baseline="0" dirty="0" err="1" smtClean="0"/>
              <a:t>Fy</a:t>
            </a:r>
            <a:r>
              <a:rPr lang="en-US" baseline="0" dirty="0" smtClean="0"/>
              <a:t> = F1sin</a:t>
            </a:r>
            <a:r>
              <a:rPr lang="el-GR" baseline="0" dirty="0" smtClean="0"/>
              <a:t>θ + </a:t>
            </a:r>
            <a:r>
              <a:rPr lang="en-US" baseline="0" dirty="0" smtClean="0"/>
              <a:t>F2sin</a:t>
            </a:r>
            <a:r>
              <a:rPr lang="el-GR" baseline="0" dirty="0" smtClean="0"/>
              <a:t>φ</a:t>
            </a:r>
            <a:br>
              <a:rPr lang="el-GR" baseline="0" dirty="0" smtClean="0"/>
            </a:br>
            <a:r>
              <a:rPr lang="en-US" baseline="0" dirty="0" smtClean="0"/>
              <a:t>ax = </a:t>
            </a:r>
            <a:r>
              <a:rPr lang="el-GR" baseline="0" dirty="0" smtClean="0"/>
              <a:t>Σ</a:t>
            </a:r>
            <a:r>
              <a:rPr lang="en-US" baseline="0" dirty="0" err="1" smtClean="0"/>
              <a:t>Fx</a:t>
            </a:r>
            <a:r>
              <a:rPr lang="en-US" baseline="0" dirty="0" smtClean="0"/>
              <a:t>/m = 29 m/s^2</a:t>
            </a:r>
          </a:p>
          <a:p>
            <a:r>
              <a:rPr lang="en-US" baseline="0" dirty="0" smtClean="0"/>
              <a:t>ay = </a:t>
            </a:r>
            <a:r>
              <a:rPr lang="el-GR" baseline="0" dirty="0" smtClean="0"/>
              <a:t>Σ</a:t>
            </a:r>
            <a:r>
              <a:rPr lang="en-US" baseline="0" dirty="0" err="1" smtClean="0"/>
              <a:t>Fy</a:t>
            </a:r>
            <a:r>
              <a:rPr lang="en-US" baseline="0" dirty="0" smtClean="0"/>
              <a:t>/m = 17 m/s^2</a:t>
            </a:r>
            <a:br>
              <a:rPr lang="en-US" baseline="0" dirty="0" smtClean="0"/>
            </a:br>
            <a:r>
              <a:rPr lang="en-US" baseline="0" dirty="0" smtClean="0"/>
              <a:t>a = 34 m/s^2</a:t>
            </a:r>
          </a:p>
          <a:p>
            <a:r>
              <a:rPr lang="el-GR" baseline="0" dirty="0" smtClean="0"/>
              <a:t>Θ = </a:t>
            </a:r>
            <a:r>
              <a:rPr lang="en-US" baseline="0" dirty="0" err="1" smtClean="0"/>
              <a:t>arctan</a:t>
            </a:r>
            <a:r>
              <a:rPr lang="en-US" baseline="0" dirty="0" smtClean="0"/>
              <a:t>(ay/ax) = 31˚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237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Προσοχή!</a:t>
            </a:r>
            <a:r>
              <a:rPr lang="el-GR" baseline="0" dirty="0" smtClean="0"/>
              <a:t> Δεν είναι κάθετες οι δυνάμεις!</a:t>
            </a:r>
            <a:br>
              <a:rPr lang="el-GR" baseline="0" dirty="0" smtClean="0"/>
            </a:br>
            <a:r>
              <a:rPr lang="el-GR" baseline="0" dirty="0" smtClean="0"/>
              <a:t>Σ</a:t>
            </a:r>
            <a:r>
              <a:rPr lang="en-US" baseline="0" dirty="0" err="1" smtClean="0"/>
              <a:t>Fx</a:t>
            </a:r>
            <a:r>
              <a:rPr lang="en-US" baseline="0" dirty="0" smtClean="0"/>
              <a:t> = F1cos</a:t>
            </a:r>
            <a:r>
              <a:rPr lang="el-GR" baseline="0" dirty="0" smtClean="0"/>
              <a:t>θ + </a:t>
            </a:r>
            <a:r>
              <a:rPr lang="en-US" baseline="0" dirty="0" smtClean="0"/>
              <a:t>F2cos</a:t>
            </a:r>
            <a:r>
              <a:rPr lang="el-GR" baseline="0" dirty="0" smtClean="0"/>
              <a:t>φ</a:t>
            </a:r>
            <a:br>
              <a:rPr lang="el-GR" baseline="0" dirty="0" smtClean="0"/>
            </a:br>
            <a:r>
              <a:rPr lang="el-GR" baseline="0" dirty="0" smtClean="0"/>
              <a:t>Σ</a:t>
            </a:r>
            <a:r>
              <a:rPr lang="en-US" baseline="0" dirty="0" err="1" smtClean="0"/>
              <a:t>Fy</a:t>
            </a:r>
            <a:r>
              <a:rPr lang="en-US" baseline="0" dirty="0" smtClean="0"/>
              <a:t> = F1sin</a:t>
            </a:r>
            <a:r>
              <a:rPr lang="el-GR" baseline="0" dirty="0" smtClean="0"/>
              <a:t>θ + </a:t>
            </a:r>
            <a:r>
              <a:rPr lang="en-US" baseline="0" dirty="0" smtClean="0"/>
              <a:t>F2sin</a:t>
            </a:r>
            <a:r>
              <a:rPr lang="el-GR" baseline="0" dirty="0" smtClean="0"/>
              <a:t>φ</a:t>
            </a:r>
            <a:br>
              <a:rPr lang="el-GR" baseline="0" dirty="0" smtClean="0"/>
            </a:br>
            <a:r>
              <a:rPr lang="en-US" baseline="0" dirty="0" smtClean="0"/>
              <a:t>ax = </a:t>
            </a:r>
            <a:r>
              <a:rPr lang="el-GR" baseline="0" dirty="0" smtClean="0"/>
              <a:t>Σ</a:t>
            </a:r>
            <a:r>
              <a:rPr lang="en-US" baseline="0" dirty="0" err="1" smtClean="0"/>
              <a:t>Fx</a:t>
            </a:r>
            <a:r>
              <a:rPr lang="en-US" baseline="0" dirty="0" smtClean="0"/>
              <a:t>/m = 29 m/s^2</a:t>
            </a:r>
          </a:p>
          <a:p>
            <a:r>
              <a:rPr lang="en-US" baseline="0" dirty="0" smtClean="0"/>
              <a:t>ay = </a:t>
            </a:r>
            <a:r>
              <a:rPr lang="el-GR" baseline="0" dirty="0" smtClean="0"/>
              <a:t>Σ</a:t>
            </a:r>
            <a:r>
              <a:rPr lang="en-US" baseline="0" dirty="0" err="1" smtClean="0"/>
              <a:t>Fy</a:t>
            </a:r>
            <a:r>
              <a:rPr lang="en-US" baseline="0" dirty="0" smtClean="0"/>
              <a:t>/m = 17 m/s^2</a:t>
            </a:r>
            <a:br>
              <a:rPr lang="en-US" baseline="0" dirty="0" smtClean="0"/>
            </a:br>
            <a:r>
              <a:rPr lang="en-US" baseline="0" dirty="0" smtClean="0"/>
              <a:t>a = 34 m/s^2</a:t>
            </a:r>
          </a:p>
          <a:p>
            <a:r>
              <a:rPr lang="el-GR" baseline="0" dirty="0" smtClean="0"/>
              <a:t>Θ = </a:t>
            </a:r>
            <a:r>
              <a:rPr lang="en-US" baseline="0" dirty="0" err="1" smtClean="0"/>
              <a:t>arctan</a:t>
            </a:r>
            <a:r>
              <a:rPr lang="en-US" baseline="0" dirty="0" smtClean="0"/>
              <a:t>(ay/ax) = 31˚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699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Αναλύουμε</a:t>
            </a:r>
            <a:r>
              <a:rPr lang="el-GR" baseline="0" dirty="0" smtClean="0"/>
              <a:t> σε άξονες</a:t>
            </a:r>
          </a:p>
          <a:p>
            <a:r>
              <a:rPr lang="en-US" baseline="0" dirty="0" err="1" smtClean="0"/>
              <a:t>a_x</a:t>
            </a:r>
            <a:r>
              <a:rPr lang="en-US" baseline="0" dirty="0" smtClean="0"/>
              <a:t> = T/m</a:t>
            </a:r>
            <a:br>
              <a:rPr lang="en-US" baseline="0" dirty="0" smtClean="0"/>
            </a:br>
            <a:r>
              <a:rPr lang="en-US" baseline="0" dirty="0" smtClean="0"/>
              <a:t>n = </a:t>
            </a:r>
            <a:r>
              <a:rPr lang="en-US" baseline="0" dirty="0" err="1" smtClean="0"/>
              <a:t>F_g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102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8585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800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3.x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05400"/>
          </a:xfrm>
        </p:spPr>
        <p:txBody>
          <a:bodyPr>
            <a:normAutofit/>
          </a:bodyPr>
          <a:lstStyle/>
          <a:p>
            <a:r>
              <a:rPr lang="el-GR" b="1" dirty="0" smtClean="0"/>
              <a:t>Συστήματα αναφοράς</a:t>
            </a:r>
            <a:endParaRPr lang="en-US" b="1" dirty="0" smtClean="0"/>
          </a:p>
          <a:p>
            <a:endParaRPr lang="en-US" b="1" dirty="0"/>
          </a:p>
          <a:p>
            <a:pPr lvl="1"/>
            <a:r>
              <a:rPr lang="el-GR" b="1" dirty="0" smtClean="0"/>
              <a:t>Σύστημα αναφοράς </a:t>
            </a:r>
            <a:r>
              <a:rPr lang="el-GR" dirty="0" smtClean="0"/>
              <a:t>ονομάζουμε το φυσικό αντικείμενο στο οποίο προσαρτούμε το σύστημα συντεταγμένων μας</a:t>
            </a:r>
          </a:p>
          <a:p>
            <a:pPr lvl="2"/>
            <a:r>
              <a:rPr lang="el-GR" dirty="0" smtClean="0"/>
              <a:t>Π.χ. το έδαφος, όταν μετράμε την ταχύτητα ενός σώματος</a:t>
            </a:r>
          </a:p>
          <a:p>
            <a:pPr lvl="1"/>
            <a:endParaRPr lang="el-GR" b="1" dirty="0" smtClean="0"/>
          </a:p>
          <a:p>
            <a:pPr lvl="1"/>
            <a:r>
              <a:rPr lang="el-GR" dirty="0" smtClean="0"/>
              <a:t>Ένα σύστημα αναφοράς στο οποίο ένα σώμα </a:t>
            </a:r>
            <a:r>
              <a:rPr lang="el-GR" b="1" dirty="0"/>
              <a:t>δεν αλληλεπιδρά</a:t>
            </a:r>
            <a:r>
              <a:rPr lang="el-GR" dirty="0"/>
              <a:t> με άλλα </a:t>
            </a:r>
            <a:r>
              <a:rPr lang="el-GR" dirty="0" smtClean="0"/>
              <a:t>σώματα και έχει </a:t>
            </a:r>
            <a:r>
              <a:rPr lang="el-GR" b="1" dirty="0" smtClean="0"/>
              <a:t>μηδενική</a:t>
            </a:r>
            <a:r>
              <a:rPr lang="el-GR" dirty="0" smtClean="0"/>
              <a:t> επιτάχυνση</a:t>
            </a:r>
            <a:r>
              <a:rPr lang="en-US" dirty="0" smtClean="0"/>
              <a:t> </a:t>
            </a:r>
            <a:r>
              <a:rPr lang="el-GR" dirty="0"/>
              <a:t>λέγεται </a:t>
            </a:r>
            <a:r>
              <a:rPr lang="el-GR" b="1" dirty="0" smtClean="0"/>
              <a:t>αδρανειακό </a:t>
            </a:r>
            <a:r>
              <a:rPr lang="el-GR" b="1" dirty="0"/>
              <a:t>σύστημα </a:t>
            </a:r>
            <a:r>
              <a:rPr lang="el-GR" b="1" dirty="0" smtClean="0"/>
              <a:t>αναφοράς</a:t>
            </a:r>
          </a:p>
          <a:p>
            <a:pPr lvl="1"/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21848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833533" y="4381698"/>
            <a:ext cx="2743199" cy="2095302"/>
            <a:chOff x="1371600" y="3810000"/>
            <a:chExt cx="2209800" cy="12409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3810000"/>
              <a:ext cx="2209800" cy="107691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99274" y="4886913"/>
              <a:ext cx="1581151" cy="16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err="1" smtClean="0"/>
                <a:t>Αεροτράπεζα</a:t>
              </a:r>
              <a:r>
                <a:rPr lang="el-GR" sz="1200" dirty="0" smtClean="0"/>
                <a:t> και δίσκος</a:t>
              </a:r>
              <a:endParaRPr lang="el-GR" sz="1200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05400"/>
          </a:xfrm>
        </p:spPr>
        <p:txBody>
          <a:bodyPr>
            <a:normAutofit/>
          </a:bodyPr>
          <a:lstStyle/>
          <a:p>
            <a:r>
              <a:rPr lang="el-GR" b="1" dirty="0" smtClean="0"/>
              <a:t>Συστήματα αναφοράς</a:t>
            </a:r>
            <a:endParaRPr lang="en-US" i="1" dirty="0" smtClean="0"/>
          </a:p>
          <a:p>
            <a:pPr lvl="1"/>
            <a:r>
              <a:rPr lang="el-GR" dirty="0" smtClean="0"/>
              <a:t>Παράδειγμα</a:t>
            </a:r>
            <a:endParaRPr lang="el-GR" dirty="0"/>
          </a:p>
          <a:p>
            <a:pPr lvl="2"/>
            <a:endParaRPr lang="en-US" dirty="0" smtClean="0"/>
          </a:p>
          <a:p>
            <a:pPr lvl="2"/>
            <a:r>
              <a:rPr lang="el-GR" dirty="0" smtClean="0"/>
              <a:t>Έστω μια </a:t>
            </a:r>
            <a:r>
              <a:rPr lang="el-GR" dirty="0" err="1" smtClean="0"/>
              <a:t>αεροτράπεζα</a:t>
            </a:r>
            <a:r>
              <a:rPr lang="el-GR" dirty="0" smtClean="0"/>
              <a:t> και ένας δίσκος</a:t>
            </a:r>
          </a:p>
          <a:p>
            <a:pPr lvl="2"/>
            <a:r>
              <a:rPr lang="el-GR" dirty="0" smtClean="0"/>
              <a:t>Η </a:t>
            </a:r>
            <a:r>
              <a:rPr lang="el-GR" dirty="0" err="1" smtClean="0"/>
              <a:t>αεροτράπεζα</a:t>
            </a:r>
            <a:r>
              <a:rPr lang="el-GR" dirty="0" smtClean="0"/>
              <a:t> προσομοιώνει επιφάνεια απουσία τριβών, δηλ.</a:t>
            </a:r>
            <a:br>
              <a:rPr lang="el-GR" dirty="0" smtClean="0"/>
            </a:br>
            <a:r>
              <a:rPr lang="el-GR" dirty="0" smtClean="0"/>
              <a:t>δεν ασκείται κάποια δύναμη στο δίσκο </a:t>
            </a:r>
            <a:r>
              <a:rPr lang="el-GR" dirty="0" smtClean="0">
                <a:sym typeface="Wingdings" panose="05000000000000000000" pitchFamily="2" charset="2"/>
              </a:rPr>
              <a:t>– αυτός μπορεί να κινηθεί ελεύθερα</a:t>
            </a:r>
            <a:endParaRPr lang="el-GR" dirty="0" smtClean="0"/>
          </a:p>
          <a:p>
            <a:pPr lvl="2"/>
            <a:r>
              <a:rPr lang="el-GR" dirty="0" smtClean="0"/>
              <a:t>Ας εξετάσουμε τα συστήματα αναφοράς ως προς την κίνηση </a:t>
            </a:r>
            <a:br>
              <a:rPr lang="el-GR" dirty="0" smtClean="0"/>
            </a:br>
            <a:r>
              <a:rPr lang="el-GR" dirty="0" smtClean="0"/>
              <a:t>ή ακινησία τους</a:t>
            </a:r>
          </a:p>
          <a:p>
            <a:pPr lvl="2"/>
            <a:r>
              <a:rPr lang="el-GR" dirty="0" smtClean="0"/>
              <a:t>Τοποθετούμε το δίσκο απαλά στην </a:t>
            </a:r>
            <a:br>
              <a:rPr lang="el-GR" dirty="0" smtClean="0"/>
            </a:br>
            <a:r>
              <a:rPr lang="el-GR" dirty="0" err="1" smtClean="0"/>
              <a:t>αεροτράπεζα</a:t>
            </a:r>
            <a:r>
              <a:rPr lang="el-GR" dirty="0" smtClean="0"/>
              <a:t> κι αυτός μένει ακίνητος</a:t>
            </a:r>
          </a:p>
        </p:txBody>
      </p:sp>
    </p:spTree>
    <p:extLst>
      <p:ext uri="{BB962C8B-B14F-4D97-AF65-F5344CB8AC3E}">
        <p14:creationId xmlns:p14="http://schemas.microsoft.com/office/powerpoint/2010/main" val="286137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05400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Συστήματα Αναφοράς</a:t>
            </a:r>
          </a:p>
          <a:p>
            <a:pPr lvl="1"/>
            <a:r>
              <a:rPr lang="el-GR" dirty="0" smtClean="0"/>
              <a:t>1) </a:t>
            </a:r>
            <a:r>
              <a:rPr lang="el-GR" dirty="0" err="1" smtClean="0"/>
              <a:t>Αεροτράπεζα</a:t>
            </a:r>
            <a:r>
              <a:rPr lang="el-GR" dirty="0" smtClean="0"/>
              <a:t> + δίσκος βρίσκονται</a:t>
            </a:r>
            <a:br>
              <a:rPr lang="el-GR" dirty="0" smtClean="0"/>
            </a:br>
            <a:r>
              <a:rPr lang="el-GR" dirty="0" smtClean="0"/>
              <a:t>στο έδαφος, το ίδιο και εμείς (</a:t>
            </a:r>
            <a:r>
              <a:rPr lang="el-GR" dirty="0" err="1" smtClean="0"/>
              <a:t>παρα</a:t>
            </a:r>
            <a:r>
              <a:rPr lang="el-GR" dirty="0" smtClean="0"/>
              <a:t>-</a:t>
            </a:r>
            <a:br>
              <a:rPr lang="el-GR" dirty="0" smtClean="0"/>
            </a:br>
            <a:r>
              <a:rPr lang="el-GR" dirty="0" smtClean="0"/>
              <a:t>τηρητές):</a:t>
            </a:r>
            <a:r>
              <a:rPr lang="el-GR" dirty="0" smtClean="0">
                <a:sym typeface="Wingdings" panose="05000000000000000000" pitchFamily="2" charset="2"/>
              </a:rPr>
              <a:t> αδρανειακό σύστημα αναφοράς</a:t>
            </a:r>
          </a:p>
          <a:p>
            <a:pPr lvl="2"/>
            <a:r>
              <a:rPr lang="el-GR" dirty="0" smtClean="0">
                <a:sym typeface="Wingdings" panose="05000000000000000000" pitchFamily="2" charset="2"/>
              </a:rPr>
              <a:t>Γιατί? Δεν υπάρχει αλληλεπίδραση με άλλα 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l-GR" dirty="0" smtClean="0">
                <a:sym typeface="Wingdings" panose="05000000000000000000" pitchFamily="2" charset="2"/>
              </a:rPr>
              <a:t>σώματα και η επιτάχυνση του δίσκου είναι μηδενική</a:t>
            </a:r>
            <a:br>
              <a:rPr lang="el-GR" dirty="0" smtClean="0">
                <a:sym typeface="Wingdings" panose="05000000000000000000" pitchFamily="2" charset="2"/>
              </a:rPr>
            </a:br>
            <a:endParaRPr lang="el-GR" dirty="0" smtClean="0"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2) </a:t>
            </a:r>
            <a:r>
              <a:rPr lang="el-GR" dirty="0" err="1" smtClean="0">
                <a:sym typeface="Wingdings" panose="05000000000000000000" pitchFamily="2" charset="2"/>
              </a:rPr>
              <a:t>Αεροτράπεζα</a:t>
            </a:r>
            <a:r>
              <a:rPr lang="el-GR" dirty="0" smtClean="0">
                <a:sym typeface="Wingdings" panose="05000000000000000000" pitchFamily="2" charset="2"/>
              </a:rPr>
              <a:t> + δίσκος σε ένα τρένο που κινείται με σταθερή ταχύτητα, το ίδιο κι εμείς (ως επιβάτες στο τρένο): αδρανειακό σύστημα αναφοράς</a:t>
            </a:r>
          </a:p>
          <a:p>
            <a:pPr lvl="2"/>
            <a:r>
              <a:rPr lang="el-GR" dirty="0" smtClean="0">
                <a:sym typeface="Wingdings" panose="05000000000000000000" pitchFamily="2" charset="2"/>
              </a:rPr>
              <a:t>Γιατί? Ίδιοι λόγοι με πριν!</a:t>
            </a:r>
            <a:endParaRPr lang="el-GR" dirty="0" smtClean="0"/>
          </a:p>
          <a:p>
            <a:pPr marL="365760" lvl="1" indent="0">
              <a:buNone/>
            </a:pPr>
            <a:endParaRPr lang="el-GR" dirty="0" smtClean="0"/>
          </a:p>
          <a:p>
            <a:pPr lvl="1"/>
            <a:r>
              <a:rPr lang="el-GR" dirty="0" smtClean="0"/>
              <a:t>Οποιοδήποτε σύστημα αναφοράς που κινείται με </a:t>
            </a:r>
            <a:r>
              <a:rPr lang="el-GR" b="1" i="1" dirty="0" smtClean="0"/>
              <a:t>σταθερή ταχύτητα</a:t>
            </a:r>
            <a:r>
              <a:rPr lang="el-GR" dirty="0" smtClean="0"/>
              <a:t> σε σχέση με ένα αδρανειακό σύστημα αναφοράς, είναι κι αυτό αδρανειακό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079067" y="708063"/>
            <a:ext cx="3064935" cy="1694329"/>
            <a:chOff x="6172200" y="3212035"/>
            <a:chExt cx="2612856" cy="11414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3276600"/>
              <a:ext cx="2209800" cy="107691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51456" y="3212035"/>
              <a:ext cx="213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err="1" smtClean="0"/>
                <a:t>Αεροτράπεζα</a:t>
              </a:r>
              <a:r>
                <a:rPr lang="el-GR" sz="1200" dirty="0" smtClean="0"/>
                <a:t> και δίσκος</a:t>
              </a:r>
              <a:endParaRPr lang="el-GR" sz="12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840720" y="4186800"/>
              <a:ext cx="6120" cy="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31000" y="4176000"/>
                <a:ext cx="25200" cy="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04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334000"/>
          </a:xfrm>
        </p:spPr>
        <p:txBody>
          <a:bodyPr>
            <a:normAutofit/>
          </a:bodyPr>
          <a:lstStyle/>
          <a:p>
            <a:r>
              <a:rPr lang="el-GR" b="1" dirty="0" smtClean="0"/>
              <a:t>Συστήματα Αναφοράς</a:t>
            </a:r>
          </a:p>
          <a:p>
            <a:pPr lvl="1"/>
            <a:r>
              <a:rPr lang="el-GR" dirty="0" smtClean="0"/>
              <a:t>3) </a:t>
            </a:r>
            <a:r>
              <a:rPr lang="el-GR" dirty="0" err="1" smtClean="0"/>
              <a:t>Αεροτράπεζα</a:t>
            </a:r>
            <a:r>
              <a:rPr lang="el-GR" dirty="0" smtClean="0"/>
              <a:t> + δίσκος σε τρένο</a:t>
            </a:r>
            <a:br>
              <a:rPr lang="el-GR" dirty="0" smtClean="0"/>
            </a:br>
            <a:r>
              <a:rPr lang="el-GR" dirty="0" smtClean="0"/>
              <a:t>υπό επιτάχυνση, το ίδιο κι εμείς (ως </a:t>
            </a:r>
            <a:br>
              <a:rPr lang="el-GR" dirty="0" smtClean="0"/>
            </a:br>
            <a:r>
              <a:rPr lang="el-GR" dirty="0" smtClean="0"/>
              <a:t>επιβάτες στο τρένο): </a:t>
            </a:r>
            <a:r>
              <a:rPr lang="el-GR" dirty="0" smtClean="0">
                <a:sym typeface="Wingdings" panose="05000000000000000000" pitchFamily="2" charset="2"/>
              </a:rPr>
              <a:t>μη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αδρανειακό σύστημα αναφοράς</a:t>
            </a:r>
          </a:p>
          <a:p>
            <a:pPr marL="411480" lvl="1" indent="0">
              <a:buNone/>
            </a:pPr>
            <a:endParaRPr lang="el-GR" sz="1200" dirty="0" smtClean="0">
              <a:sym typeface="Wingdings" panose="05000000000000000000" pitchFamily="2" charset="2"/>
            </a:endParaRPr>
          </a:p>
          <a:p>
            <a:pPr lvl="2"/>
            <a:r>
              <a:rPr lang="el-GR" dirty="0" smtClean="0">
                <a:sym typeface="Wingdings" panose="05000000000000000000" pitchFamily="2" charset="2"/>
              </a:rPr>
              <a:t>Γιατί? Το τρένο επιταχύνει ως προς το αδρανειακό σύστημα αναφοράς της επιφάνειας της Γης</a:t>
            </a:r>
          </a:p>
          <a:p>
            <a:pPr lvl="2"/>
            <a:r>
              <a:rPr lang="el-GR" dirty="0" smtClean="0">
                <a:sym typeface="Wingdings" panose="05000000000000000000" pitchFamily="2" charset="2"/>
              </a:rPr>
              <a:t>Ένας παρατηρητής στο έδαφος θα σας πει ότι – παρ’ όλο που για σας μέσα στο τρένο ο δίσκος φαίνεται να επιταχύνει – βλέπει το δίσκο να ολισθαίνει ως προς το τραπέζι αλλά να κινείται πάντα με την ίδια ταχύτητα ως προς το έδαφος</a:t>
            </a:r>
            <a:endParaRPr lang="el-GR" dirty="0">
              <a:sym typeface="Wingdings" panose="05000000000000000000" pitchFamily="2" charset="2"/>
            </a:endParaRPr>
          </a:p>
          <a:p>
            <a:pPr lvl="2"/>
            <a:r>
              <a:rPr lang="el-GR" dirty="0" smtClean="0">
                <a:sym typeface="Wingdings" panose="05000000000000000000" pitchFamily="2" charset="2"/>
              </a:rPr>
              <a:t>Έτσι, παρ’ ότι εμείς – ως επιβάτες – παρατηρούμε μια </a:t>
            </a:r>
            <a:r>
              <a:rPr lang="el-GR" dirty="0" err="1" smtClean="0">
                <a:sym typeface="Wingdings" panose="05000000000000000000" pitchFamily="2" charset="2"/>
              </a:rPr>
              <a:t>φαινομε-νική</a:t>
            </a:r>
            <a:r>
              <a:rPr lang="el-GR" dirty="0" smtClean="0">
                <a:sym typeface="Wingdings" panose="05000000000000000000" pitchFamily="2" charset="2"/>
              </a:rPr>
              <a:t> επιτάχυνση του δίσκου ως προς εμάς (και άρα βρισκόμαστε σε μη αδρανειακό σύστημα), μπορούμε να βρούμε ένα άλλο αδρανειακό σύστημα για να περιγράψουμε τα φαινόμενα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5999" y="710292"/>
            <a:ext cx="3014133" cy="1691630"/>
            <a:chOff x="6172200" y="3206381"/>
            <a:chExt cx="2626603" cy="11471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3276600"/>
              <a:ext cx="2209800" cy="107691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65203" y="3206381"/>
              <a:ext cx="213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err="1" smtClean="0"/>
                <a:t>Αεροτράπεζα</a:t>
              </a:r>
              <a:r>
                <a:rPr lang="el-GR" sz="1200" dirty="0" smtClean="0"/>
                <a:t> και δίσκος</a:t>
              </a:r>
              <a:endParaRPr lang="el-G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233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948449" cy="5105400"/>
          </a:xfrm>
        </p:spPr>
        <p:txBody>
          <a:bodyPr>
            <a:normAutofit fontScale="92500"/>
          </a:bodyPr>
          <a:lstStyle/>
          <a:p>
            <a:r>
              <a:rPr lang="el-GR" b="1" dirty="0" smtClean="0"/>
              <a:t>Πρώτος Νόμος του </a:t>
            </a:r>
            <a:r>
              <a:rPr lang="en-US" b="1" dirty="0" smtClean="0"/>
              <a:t>Newton</a:t>
            </a:r>
            <a:endParaRPr lang="el-GR" b="1" dirty="0" smtClean="0"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Πάντα μπορούμε να βρούμε ένα αδρανειακό σύστημα αναφοράς</a:t>
            </a:r>
          </a:p>
          <a:p>
            <a:pPr lvl="2"/>
            <a:r>
              <a:rPr lang="el-GR" dirty="0" smtClean="0">
                <a:sym typeface="Wingdings" panose="05000000000000000000" pitchFamily="2" charset="2"/>
              </a:rPr>
              <a:t>…και στη συνέχεια θα θεωρούμε κάθε σύστημα αναφοράς ως αδρανειακό, κι εκεί θα ισχύουν οι νόμοι που θα περιγράψουμε</a:t>
            </a:r>
          </a:p>
          <a:p>
            <a:pPr lvl="1"/>
            <a:endParaRPr lang="el-GR" sz="1300" dirty="0" smtClean="0">
              <a:sym typeface="Wingdings" panose="05000000000000000000" pitchFamily="2" charset="2"/>
            </a:endParaRPr>
          </a:p>
          <a:p>
            <a:pPr lvl="1"/>
            <a:r>
              <a:rPr lang="el-GR" b="1" dirty="0" smtClean="0">
                <a:sym typeface="Wingdings" panose="05000000000000000000" pitchFamily="2" charset="2"/>
              </a:rPr>
              <a:t>Απουσία εξωτερικών δυνάμεων και παρουσία αδρανειακού συστήματος αναφοράς</a:t>
            </a:r>
          </a:p>
          <a:p>
            <a:pPr lvl="2"/>
            <a:r>
              <a:rPr lang="el-GR" sz="1900" b="1" dirty="0" smtClean="0">
                <a:sym typeface="Wingdings" panose="05000000000000000000" pitchFamily="2" charset="2"/>
              </a:rPr>
              <a:t>ένα σώμα </a:t>
            </a:r>
            <a:r>
              <a:rPr lang="el-GR" sz="1900" b="1" dirty="0">
                <a:sym typeface="Wingdings" panose="05000000000000000000" pitchFamily="2" charset="2"/>
              </a:rPr>
              <a:t>σε ηρεμία παραμένει </a:t>
            </a:r>
            <a:r>
              <a:rPr lang="el-GR" sz="1900" b="1" dirty="0" smtClean="0">
                <a:sym typeface="Wingdings" panose="05000000000000000000" pitchFamily="2" charset="2"/>
              </a:rPr>
              <a:t>σε ηρεμία</a:t>
            </a:r>
            <a:endParaRPr lang="el-GR" sz="1900" b="1" dirty="0">
              <a:sym typeface="Wingdings" panose="05000000000000000000" pitchFamily="2" charset="2"/>
            </a:endParaRPr>
          </a:p>
          <a:p>
            <a:pPr lvl="2"/>
            <a:r>
              <a:rPr lang="el-GR" sz="1900" b="1" dirty="0">
                <a:sym typeface="Wingdings" panose="05000000000000000000" pitchFamily="2" charset="2"/>
              </a:rPr>
              <a:t>ένα </a:t>
            </a:r>
            <a:r>
              <a:rPr lang="el-GR" sz="1900" b="1" dirty="0" smtClean="0">
                <a:sym typeface="Wingdings" panose="05000000000000000000" pitchFamily="2" charset="2"/>
              </a:rPr>
              <a:t>σώμα υπό σταθερή ταχύτητα παραμένει υπό σταθερή ταχύτητα</a:t>
            </a:r>
          </a:p>
          <a:p>
            <a:pPr lvl="2"/>
            <a:endParaRPr lang="el-GR" sz="1100" i="1" dirty="0">
              <a:sym typeface="Wingdings" panose="05000000000000000000" pitchFamily="2" charset="2"/>
            </a:endParaRPr>
          </a:p>
          <a:p>
            <a:pPr lvl="1"/>
            <a:r>
              <a:rPr lang="el-GR" sz="2100" dirty="0"/>
              <a:t>Με άλλα λόγια</a:t>
            </a:r>
          </a:p>
          <a:p>
            <a:pPr lvl="2"/>
            <a:r>
              <a:rPr lang="el-GR" sz="1900" b="1" dirty="0"/>
              <a:t>Όταν δεν επιδρά καμιά δύναμη σε ένα </a:t>
            </a:r>
            <a:r>
              <a:rPr lang="el-GR" sz="1900" b="1" dirty="0" smtClean="0"/>
              <a:t>σώμα, </a:t>
            </a:r>
            <a:r>
              <a:rPr lang="el-GR" sz="1900" b="1" dirty="0"/>
              <a:t>η επιτάχυνση του </a:t>
            </a:r>
            <a:r>
              <a:rPr lang="el-GR" sz="1900" b="1" dirty="0" smtClean="0"/>
              <a:t>σώματος </a:t>
            </a:r>
            <a:r>
              <a:rPr lang="el-GR" sz="1900" b="1" dirty="0"/>
              <a:t>είναι μηδενική</a:t>
            </a:r>
          </a:p>
          <a:p>
            <a:endParaRPr lang="el-GR" sz="1200" dirty="0" smtClean="0"/>
          </a:p>
          <a:p>
            <a:r>
              <a:rPr lang="el-GR" sz="2300" dirty="0" smtClean="0"/>
              <a:t>Η </a:t>
            </a:r>
            <a:r>
              <a:rPr lang="el-GR" sz="2300" dirty="0"/>
              <a:t>τάση ενός </a:t>
            </a:r>
            <a:r>
              <a:rPr lang="el-GR" sz="2300" dirty="0" smtClean="0"/>
              <a:t>σώματος </a:t>
            </a:r>
            <a:r>
              <a:rPr lang="el-GR" sz="2300" dirty="0"/>
              <a:t>να αντιδρά σε οποιαδήποτε μεταβολή της κινητικής του κατάστασης λέγεται </a:t>
            </a:r>
            <a:r>
              <a:rPr lang="el-GR" sz="2300" b="1" dirty="0"/>
              <a:t>αδράνεια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6800" y="2971800"/>
            <a:ext cx="7315200" cy="1447800"/>
          </a:xfrm>
          <a:prstGeom prst="roundRect">
            <a:avLst>
              <a:gd name="adj" fmla="val 94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77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948449" cy="5257800"/>
          </a:xfrm>
        </p:spPr>
        <p:txBody>
          <a:bodyPr>
            <a:normAutofit/>
          </a:bodyPr>
          <a:lstStyle/>
          <a:p>
            <a:r>
              <a:rPr lang="el-GR" b="1" dirty="0" smtClean="0"/>
              <a:t>Πρώτος Νόμος του </a:t>
            </a:r>
            <a:r>
              <a:rPr lang="en-US" b="1" dirty="0" smtClean="0"/>
              <a:t>Newto</a:t>
            </a:r>
            <a:r>
              <a:rPr lang="en-US" b="1" dirty="0"/>
              <a:t>n</a:t>
            </a:r>
            <a:endParaRPr lang="el-GR" b="1" dirty="0" smtClean="0"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Όμως η δύναμη είναι διανυσματικό μέγεθος</a:t>
            </a: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Μπορούν να ασκούνται δυνάμεις επάνω σε ένα σώμα αλλά η συνολική δύναμη (ή </a:t>
            </a:r>
            <a:r>
              <a:rPr lang="el-GR" b="1" dirty="0" smtClean="0">
                <a:sym typeface="Wingdings" panose="05000000000000000000" pitchFamily="2" charset="2"/>
              </a:rPr>
              <a:t>συνισταμένη</a:t>
            </a:r>
            <a:r>
              <a:rPr lang="el-GR" dirty="0" smtClean="0">
                <a:sym typeface="Wingdings" panose="05000000000000000000" pitchFamily="2" charset="2"/>
              </a:rPr>
              <a:t>) να είναι μηδέν!</a:t>
            </a:r>
          </a:p>
          <a:p>
            <a:pPr lvl="1"/>
            <a:endParaRPr lang="el-GR" sz="2300" dirty="0">
              <a:sym typeface="Wingdings" panose="05000000000000000000" pitchFamily="2" charset="2"/>
            </a:endParaRPr>
          </a:p>
          <a:p>
            <a:r>
              <a:rPr lang="el-GR" sz="2500" dirty="0" smtClean="0">
                <a:sym typeface="Wingdings" panose="05000000000000000000" pitchFamily="2" charset="2"/>
              </a:rPr>
              <a:t>Άρα μια πιο σωστή διατύπωση του 1</a:t>
            </a:r>
            <a:r>
              <a:rPr lang="el-GR" sz="2500" baseline="30000" dirty="0" smtClean="0">
                <a:sym typeface="Wingdings" panose="05000000000000000000" pitchFamily="2" charset="2"/>
              </a:rPr>
              <a:t>ου</a:t>
            </a:r>
            <a:r>
              <a:rPr lang="el-GR" sz="2500" dirty="0" smtClean="0">
                <a:sym typeface="Wingdings" panose="05000000000000000000" pitchFamily="2" charset="2"/>
              </a:rPr>
              <a:t> νόμου του </a:t>
            </a:r>
            <a:r>
              <a:rPr lang="en-US" sz="2500" dirty="0" smtClean="0">
                <a:sym typeface="Wingdings" panose="05000000000000000000" pitchFamily="2" charset="2"/>
              </a:rPr>
              <a:t>Newton </a:t>
            </a:r>
            <a:r>
              <a:rPr lang="el-GR" sz="2500" dirty="0" smtClean="0">
                <a:sym typeface="Wingdings" panose="05000000000000000000" pitchFamily="2" charset="2"/>
              </a:rPr>
              <a:t>θα είναι:</a:t>
            </a:r>
          </a:p>
          <a:p>
            <a:pPr marL="342900" lvl="2" indent="-274320"/>
            <a:endParaRPr lang="el-GR" sz="1900" b="1" i="1" dirty="0" smtClean="0"/>
          </a:p>
          <a:p>
            <a:pPr marL="342900" lvl="2" indent="-274320"/>
            <a:r>
              <a:rPr lang="el-GR" sz="2400" b="1" dirty="0" smtClean="0"/>
              <a:t>Αν η συνισταμένη (το διανυσματικό άθροισμα) των δυνάμεων που ασκούνται </a:t>
            </a:r>
            <a:r>
              <a:rPr lang="el-GR" sz="2400" b="1" dirty="0"/>
              <a:t>σε ένα </a:t>
            </a:r>
            <a:r>
              <a:rPr lang="el-GR" sz="2400" b="1" dirty="0" smtClean="0"/>
              <a:t>σώμα είναι μηδενική, </a:t>
            </a:r>
            <a:r>
              <a:rPr lang="el-GR" sz="2400" b="1" dirty="0"/>
              <a:t>η επιτάχυνση του </a:t>
            </a:r>
            <a:r>
              <a:rPr lang="el-GR" sz="2400" b="1" dirty="0" smtClean="0"/>
              <a:t>σώματος </a:t>
            </a:r>
            <a:r>
              <a:rPr lang="el-GR" sz="2400" b="1" dirty="0"/>
              <a:t>είναι </a:t>
            </a:r>
            <a:r>
              <a:rPr lang="el-GR" sz="2400" b="1" dirty="0" smtClean="0"/>
              <a:t>μηδενική</a:t>
            </a:r>
          </a:p>
          <a:p>
            <a:pPr marL="342900" lvl="2" indent="-274320"/>
            <a:endParaRPr lang="el-GR" sz="1000" dirty="0" smtClean="0"/>
          </a:p>
          <a:p>
            <a:pPr marL="342900" lvl="2" indent="-274320"/>
            <a:r>
              <a:rPr lang="el-GR" sz="2400" dirty="0" smtClean="0"/>
              <a:t>Λέμε τότε ότι το σώμα </a:t>
            </a:r>
            <a:r>
              <a:rPr lang="el-GR" sz="2400" b="1" dirty="0" smtClean="0"/>
              <a:t>ισορροπεί</a:t>
            </a:r>
            <a:endParaRPr lang="el-GR" sz="2400" b="1" dirty="0"/>
          </a:p>
          <a:p>
            <a:endParaRPr lang="el-GR" sz="2500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4572000"/>
            <a:ext cx="7696200" cy="1219200"/>
          </a:xfrm>
          <a:prstGeom prst="roundRect">
            <a:avLst>
              <a:gd name="adj" fmla="val 120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2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853292"/>
            <a:ext cx="7872249" cy="4153348"/>
          </a:xfrm>
        </p:spPr>
        <p:txBody>
          <a:bodyPr>
            <a:normAutofit/>
          </a:bodyPr>
          <a:lstStyle/>
          <a:p>
            <a:r>
              <a:rPr lang="el-GR" sz="2300" dirty="0"/>
              <a:t>Από τα προηγούμενα, μπορούμε λοιπόν να συμπεράνουμε ότι:</a:t>
            </a:r>
          </a:p>
          <a:p>
            <a:endParaRPr lang="el-GR" sz="2300" dirty="0"/>
          </a:p>
          <a:p>
            <a:r>
              <a:rPr lang="el-GR" sz="2300" b="1" dirty="0"/>
              <a:t>Ένα </a:t>
            </a:r>
            <a:r>
              <a:rPr lang="el-GR" sz="2300" b="1" dirty="0" smtClean="0"/>
              <a:t>σώμα </a:t>
            </a:r>
            <a:r>
              <a:rPr lang="el-GR" sz="2300" b="1" dirty="0"/>
              <a:t>που επιταχύνει πρέπει να υπόκειται σε κάποια </a:t>
            </a:r>
            <a:r>
              <a:rPr lang="el-GR" sz="2300" b="1" dirty="0" smtClean="0"/>
              <a:t>(συνισταμένη) δύναμη</a:t>
            </a:r>
            <a:endParaRPr lang="el-GR" sz="2300" b="1" dirty="0"/>
          </a:p>
          <a:p>
            <a:endParaRPr lang="el-GR" sz="2300" b="1" dirty="0"/>
          </a:p>
          <a:p>
            <a:r>
              <a:rPr lang="el-GR" sz="2300" b="1" dirty="0"/>
              <a:t>Η δύναμη είναι το αίτιο της </a:t>
            </a:r>
            <a:r>
              <a:rPr lang="el-GR" sz="2300" b="1" u="sng" dirty="0"/>
              <a:t>μεταβολής</a:t>
            </a:r>
            <a:r>
              <a:rPr lang="el-GR" sz="2300" b="1" dirty="0"/>
              <a:t> της κίνησης ενός </a:t>
            </a:r>
            <a:r>
              <a:rPr lang="el-GR" sz="2300" b="1" dirty="0" smtClean="0"/>
              <a:t>σώματος</a:t>
            </a:r>
            <a:endParaRPr lang="el-GR" sz="2300" b="1" dirty="0"/>
          </a:p>
        </p:txBody>
      </p:sp>
    </p:spTree>
    <p:extLst>
      <p:ext uri="{BB962C8B-B14F-4D97-AF65-F5344CB8AC3E}">
        <p14:creationId xmlns:p14="http://schemas.microsoft.com/office/powerpoint/2010/main" val="20393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600200"/>
            <a:ext cx="7948449" cy="4876800"/>
          </a:xfrm>
        </p:spPr>
        <p:txBody>
          <a:bodyPr>
            <a:normAutofit/>
          </a:bodyPr>
          <a:lstStyle/>
          <a:p>
            <a:r>
              <a:rPr lang="el-GR" sz="2300" dirty="0"/>
              <a:t>Διαφορετικά </a:t>
            </a:r>
            <a:r>
              <a:rPr lang="el-GR" sz="2300" dirty="0" smtClean="0"/>
              <a:t>σώματα </a:t>
            </a:r>
            <a:r>
              <a:rPr lang="el-GR" sz="2300" dirty="0"/>
              <a:t>χρειάζονται διαφορετικό μέτρο δύναμης για να μεταβάλλουν την κατάσταση κίνησής </a:t>
            </a:r>
            <a:r>
              <a:rPr lang="el-GR" sz="2300" dirty="0" smtClean="0"/>
              <a:t>τους</a:t>
            </a:r>
            <a:br>
              <a:rPr lang="el-GR" sz="2300" dirty="0" smtClean="0"/>
            </a:br>
            <a:endParaRPr lang="el-GR" sz="2300" dirty="0"/>
          </a:p>
          <a:p>
            <a:pPr lvl="1"/>
            <a:r>
              <a:rPr lang="el-GR" sz="2100" dirty="0"/>
              <a:t>Με άλλα λόγια, αντιστέκονται περισσότερο ή λιγότερο στη μεταβολή της κίνησής τους</a:t>
            </a:r>
          </a:p>
          <a:p>
            <a:endParaRPr lang="el-GR" sz="2300" dirty="0"/>
          </a:p>
          <a:p>
            <a:r>
              <a:rPr lang="el-GR" sz="2300" dirty="0" smtClean="0"/>
              <a:t>Γιατί</a:t>
            </a:r>
            <a:r>
              <a:rPr lang="el-GR" sz="2300" dirty="0"/>
              <a:t>;</a:t>
            </a:r>
          </a:p>
          <a:p>
            <a:pPr lvl="1"/>
            <a:r>
              <a:rPr lang="el-GR" sz="2100" dirty="0"/>
              <a:t>Γιατί έχουν διαφορετική </a:t>
            </a:r>
            <a:r>
              <a:rPr lang="el-GR" sz="2100" b="1" dirty="0"/>
              <a:t>μάζα</a:t>
            </a:r>
            <a:r>
              <a:rPr lang="el-GR" sz="2100" dirty="0"/>
              <a:t> </a:t>
            </a:r>
          </a:p>
          <a:p>
            <a:endParaRPr lang="el-GR" sz="2300" dirty="0" smtClean="0"/>
          </a:p>
          <a:p>
            <a:r>
              <a:rPr lang="el-GR" sz="2300" dirty="0" smtClean="0"/>
              <a:t>Η </a:t>
            </a:r>
            <a:r>
              <a:rPr lang="el-GR" sz="2300" b="1" dirty="0"/>
              <a:t>μάζα</a:t>
            </a:r>
            <a:r>
              <a:rPr lang="el-GR" sz="2300" dirty="0"/>
              <a:t> είναι μια ιδιότητα ενός </a:t>
            </a:r>
            <a:r>
              <a:rPr lang="el-GR" sz="2300" dirty="0" smtClean="0"/>
              <a:t>σώματος </a:t>
            </a:r>
            <a:r>
              <a:rPr lang="el-GR" sz="2300" dirty="0"/>
              <a:t>που </a:t>
            </a:r>
            <a:r>
              <a:rPr lang="el-GR" sz="2300" b="1" dirty="0"/>
              <a:t>ορίζει «πόση» αντίσταση παρουσιάζει στην προσπάθεια μεταβολής της ταχύτητάς του</a:t>
            </a:r>
          </a:p>
          <a:p>
            <a:endParaRPr lang="el-GR" sz="2300" dirty="0"/>
          </a:p>
        </p:txBody>
      </p:sp>
    </p:spTree>
    <p:extLst>
      <p:ext uri="{BB962C8B-B14F-4D97-AF65-F5344CB8AC3E}">
        <p14:creationId xmlns:p14="http://schemas.microsoft.com/office/powerpoint/2010/main" val="19658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853292"/>
            <a:ext cx="7643308" cy="4153348"/>
          </a:xfrm>
        </p:spPr>
        <p:txBody>
          <a:bodyPr/>
          <a:lstStyle/>
          <a:p>
            <a:r>
              <a:rPr lang="el-GR" dirty="0" smtClean="0"/>
              <a:t>Ο 1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Newton </a:t>
            </a:r>
            <a:r>
              <a:rPr lang="el-GR" dirty="0" smtClean="0"/>
              <a:t>μας εξηγεί τι συμβαίνει σε ένα σώμα όταν δεν ασκούνται δυνάμεις επάνω του</a:t>
            </a:r>
          </a:p>
          <a:p>
            <a:pPr lvl="1"/>
            <a:r>
              <a:rPr lang="el-GR" dirty="0" smtClean="0"/>
              <a:t>...ή όταν οι δυνάμεις που ασκούνται έχουν συνισταμένη μηδέν</a:t>
            </a:r>
          </a:p>
          <a:p>
            <a:endParaRPr lang="el-GR" dirty="0" smtClean="0"/>
          </a:p>
          <a:p>
            <a:r>
              <a:rPr lang="el-GR" dirty="0" smtClean="0"/>
              <a:t>Ο 2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Newton </a:t>
            </a:r>
            <a:r>
              <a:rPr lang="el-GR" dirty="0" smtClean="0"/>
              <a:t>(που θα δούμε αμέσως) μας εξηγεί τι συμβαίνει όταν μια ή περισσότερες δυνάμεις ασκούνται επάνω του</a:t>
            </a:r>
          </a:p>
          <a:p>
            <a:pPr lvl="1"/>
            <a:r>
              <a:rPr lang="el-GR" dirty="0" smtClean="0"/>
              <a:t>...οι οποίες προφανώς ΔΕΝ έχουν μηδενική συνισταμένη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970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Δεύτερος Νόμος του </a:t>
                </a:r>
                <a:r>
                  <a:rPr lang="en-US" b="1" dirty="0" smtClean="0"/>
                  <a:t>Newton</a:t>
                </a:r>
              </a:p>
              <a:p>
                <a:pPr lvl="1"/>
                <a:r>
                  <a:rPr lang="el-GR" dirty="0" smtClean="0"/>
                  <a:t>Σε ένα αδρανειακό σύστημα αναφοράς, η επιτάχυνση ενός σώματος είναι </a:t>
                </a:r>
              </a:p>
              <a:p>
                <a:pPr marL="1143000" lvl="2" indent="-457200">
                  <a:buFont typeface="+mj-lt"/>
                  <a:buAutoNum type="arabicPeriod"/>
                </a:pPr>
                <a:r>
                  <a:rPr lang="el-GR" dirty="0" smtClean="0"/>
                  <a:t>ευθέως ανάλογη στη συνολική δύναμη</a:t>
                </a:r>
                <a:r>
                  <a:rPr lang="en-US" dirty="0" smtClean="0"/>
                  <a:t>,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dirty="0" smtClean="0"/>
                  <a:t>που ασκείται επάνω του και </a:t>
                </a:r>
                <a:endParaRPr lang="en-US" dirty="0" smtClean="0"/>
              </a:p>
              <a:p>
                <a:pPr marL="1143000" lvl="2" indent="-457200">
                  <a:buFont typeface="+mj-lt"/>
                  <a:buAutoNum type="arabicPeriod"/>
                </a:pPr>
                <a:r>
                  <a:rPr lang="el-GR" dirty="0" smtClean="0"/>
                  <a:t>αντιστρόφως ανάλογη της μάζας του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l-GR" dirty="0"/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lang="el-G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nary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800" i="1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l-GR" dirty="0" smtClean="0">
                    <a:ea typeface="Cambria Math" panose="02040503050406030204" pitchFamily="18" charset="0"/>
                  </a:rPr>
                  <a:t>και έτσι έχουμε τη γνωστή σχέση</a:t>
                </a:r>
                <a:r>
                  <a:rPr lang="en-US" dirty="0" smtClean="0">
                    <a:ea typeface="Cambria Math" panose="02040503050406030204" pitchFamily="18" charset="0"/>
                  </a:rPr>
                  <a:t/>
                </a:r>
                <a:br>
                  <a:rPr lang="en-US" dirty="0" smtClean="0">
                    <a:ea typeface="Cambria Math" panose="02040503050406030204" pitchFamily="18" charset="0"/>
                  </a:rPr>
                </a:br>
                <a:endParaRPr lang="el-GR" dirty="0" smtClean="0"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i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581400" y="5181600"/>
            <a:ext cx="1828800" cy="9144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57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Διαλέξεις</a:t>
            </a:r>
            <a:endParaRPr lang="el-GR" b="1" dirty="0"/>
          </a:p>
          <a:p>
            <a:pPr lvl="1"/>
            <a:r>
              <a:rPr lang="el-GR" b="1" dirty="0" smtClean="0"/>
              <a:t>Προαιρετική</a:t>
            </a:r>
            <a:r>
              <a:rPr lang="el-GR" dirty="0" smtClean="0"/>
              <a:t> παρουσί</a:t>
            </a:r>
            <a:r>
              <a:rPr lang="el-GR" dirty="0"/>
              <a:t>α</a:t>
            </a:r>
            <a:r>
              <a:rPr lang="el-GR" dirty="0" smtClean="0"/>
              <a:t>!</a:t>
            </a:r>
            <a:br>
              <a:rPr lang="el-GR" dirty="0" smtClean="0"/>
            </a:br>
            <a:endParaRPr lang="el-GR" dirty="0" smtClean="0"/>
          </a:p>
          <a:p>
            <a:pPr lvl="1"/>
            <a:endParaRPr lang="el-GR" sz="1000" dirty="0" smtClean="0"/>
          </a:p>
          <a:p>
            <a:pPr lvl="1"/>
            <a:r>
              <a:rPr lang="el-GR" dirty="0" smtClean="0"/>
              <a:t>Είστε εδώ γιατί </a:t>
            </a:r>
            <a:r>
              <a:rPr lang="el-GR" b="1" dirty="0" smtClean="0"/>
              <a:t>θέλετε</a:t>
            </a:r>
            <a:r>
              <a:rPr lang="el-GR" dirty="0" smtClean="0"/>
              <a:t> να ακούσετε/συμμετέχετε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Δεν υπάρχουν απουσίες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Υπάρχει </a:t>
            </a:r>
            <a:r>
              <a:rPr lang="el-GR" b="1" u="sng" dirty="0" smtClean="0"/>
              <a:t>σεβασμός</a:t>
            </a:r>
            <a:r>
              <a:rPr lang="el-GR" dirty="0" smtClean="0"/>
              <a:t> στους συναδέλφους σας και στην εκπαιδευτική διαδικασία</a:t>
            </a:r>
          </a:p>
          <a:p>
            <a:pPr lvl="1"/>
            <a:endParaRPr lang="el-GR" dirty="0"/>
          </a:p>
          <a:p>
            <a:pPr lvl="1"/>
            <a:r>
              <a:rPr lang="en-US" b="1" u="sng" dirty="0" smtClean="0"/>
              <a:t>COVID attention</a:t>
            </a:r>
            <a:r>
              <a:rPr lang="en-US" dirty="0" smtClean="0"/>
              <a:t>: </a:t>
            </a:r>
            <a:r>
              <a:rPr lang="el-GR" dirty="0" smtClean="0"/>
              <a:t>προσέρχεστε με τα απαραίτητα δικαιολογητικά</a:t>
            </a:r>
          </a:p>
          <a:p>
            <a:pPr lvl="1"/>
            <a:endParaRPr lang="el-GR" b="1" dirty="0" smtClean="0"/>
          </a:p>
          <a:p>
            <a:pPr lvl="1"/>
            <a:r>
              <a:rPr lang="el-GR" b="1" dirty="0" smtClean="0"/>
              <a:t>Προστατέψτε εσάς και τους συναδέλφους σας</a:t>
            </a:r>
            <a:r>
              <a:rPr lang="el-GR" dirty="0" smtClean="0"/>
              <a:t>: απέχετε από το μάθημα αν δεν είστε/αισθάνεστε καλά</a:t>
            </a:r>
            <a:endParaRPr lang="el-GR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8652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7872249" cy="4953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300" dirty="0" smtClean="0"/>
                  <a:t>Φυσικά, μπορούμε </a:t>
                </a:r>
                <a:r>
                  <a:rPr lang="en-US" sz="2300" dirty="0" smtClean="0"/>
                  <a:t>– </a:t>
                </a:r>
                <a:r>
                  <a:rPr lang="el-GR" sz="2300" dirty="0" smtClean="0"/>
                  <a:t>και σε πολλές περιπτώσεις </a:t>
                </a:r>
                <a:r>
                  <a:rPr lang="el-GR" sz="2300" b="1" dirty="0" smtClean="0"/>
                  <a:t>επιβάλλεται</a:t>
                </a:r>
                <a:r>
                  <a:rPr lang="el-GR" sz="2300" dirty="0" smtClean="0"/>
                  <a:t> – να </a:t>
                </a:r>
                <a:r>
                  <a:rPr lang="el-GR" sz="2300" dirty="0"/>
                  <a:t>αναλύσουμε το 2</a:t>
                </a:r>
                <a:r>
                  <a:rPr lang="el-GR" sz="2300" baseline="30000" dirty="0"/>
                  <a:t>ο</a:t>
                </a:r>
                <a:r>
                  <a:rPr lang="el-GR" sz="2300" dirty="0"/>
                  <a:t> νόμο σε </a:t>
                </a:r>
                <a:r>
                  <a:rPr lang="el-GR" sz="2300" i="1" dirty="0"/>
                  <a:t>συνιστώσες παράλληλες με τους άξονες</a:t>
                </a:r>
                <a:r>
                  <a:rPr lang="el-GR" sz="2300" dirty="0"/>
                  <a:t> του συστήματος αναφοράς μας</a:t>
                </a:r>
                <a:br>
                  <a:rPr lang="el-GR" sz="2300" dirty="0"/>
                </a:br>
                <a:r>
                  <a:rPr lang="el-GR" sz="2300" dirty="0"/>
                  <a:t/>
                </a:r>
                <a:br>
                  <a:rPr lang="el-GR" sz="2300" dirty="0"/>
                </a:br>
                <a:r>
                  <a:rPr lang="en-US" sz="23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  <m:r>
                      <a:rPr lang="el-G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l-GR" sz="2300" dirty="0"/>
                  <a:t>,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            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nary>
                    <m:r>
                      <a:rPr lang="el-G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l-GR" sz="2300" dirty="0"/>
                  <a:t>,</a:t>
                </a:r>
                <a:r>
                  <a:rPr lang="en-US" sz="2300" dirty="0"/>
                  <a:t>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nary>
                    <m:r>
                      <a:rPr lang="el-G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l-GR" sz="2300" dirty="0"/>
              </a:p>
              <a:p>
                <a:endParaRPr lang="en-US" sz="2300" dirty="0" smtClean="0"/>
              </a:p>
              <a:p>
                <a:r>
                  <a:rPr lang="el-GR" sz="2300" b="1" dirty="0" smtClean="0"/>
                  <a:t>Μπορούμε να μετατρέψουμε τις παραπάνω διανυσματικές εξισώσεις σε αλγεβρικές λαμβάνοντας υπ’ όψη τη θετική φορά του εκάστοτε άξονα</a:t>
                </a:r>
              </a:p>
              <a:p>
                <a:pPr lvl="1"/>
                <a:r>
                  <a:rPr lang="el-GR" sz="2100" dirty="0" smtClean="0"/>
                  <a:t>….όπως θα δείξουμε στο επόμενο παράδειγμα</a:t>
                </a:r>
                <a:endParaRPr lang="en-US" sz="2100" dirty="0"/>
              </a:p>
              <a:p>
                <a:endParaRPr lang="el-GR" sz="2300" dirty="0"/>
              </a:p>
              <a:p>
                <a:r>
                  <a:rPr lang="el-GR" sz="2300" dirty="0"/>
                  <a:t>Μονάδα μέτρησης στο </a:t>
                </a:r>
                <a:r>
                  <a:rPr lang="en-US" sz="2300" dirty="0"/>
                  <a:t>S.I.</a:t>
                </a:r>
              </a:p>
              <a:p>
                <a:pPr lvl="1"/>
                <a:r>
                  <a:rPr lang="en-US" sz="2100" dirty="0"/>
                  <a:t>Newton (N) </a:t>
                </a:r>
                <a:r>
                  <a:rPr lang="en-US" sz="2100" dirty="0">
                    <a:sym typeface="Wingdings" panose="05000000000000000000" pitchFamily="2" charset="2"/>
                  </a:rPr>
                  <a:t> 1 N =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1 </m:t>
                    </m:r>
                    <m:r>
                      <a:rPr lang="en-US" sz="21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𝑘𝑔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∙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l-GR" sz="21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7872249" cy="4953000"/>
              </a:xfrm>
              <a:blipFill rotWithShape="0">
                <a:blip r:embed="rId2"/>
                <a:stretch>
                  <a:fillRect t="-1724" r="-11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66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16362"/>
            <a:ext cx="3086100" cy="366063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643308" cy="4153348"/>
          </a:xfrm>
        </p:spPr>
        <p:txBody>
          <a:bodyPr>
            <a:normAutofit/>
          </a:bodyPr>
          <a:lstStyle/>
          <a:p>
            <a:r>
              <a:rPr lang="el-GR" sz="2100" b="1" dirty="0"/>
              <a:t>Παράδειγμα:</a:t>
            </a:r>
          </a:p>
          <a:p>
            <a:pPr lvl="1"/>
            <a:r>
              <a:rPr lang="el-GR" sz="2000" dirty="0"/>
              <a:t>Ένας δίσκος του </a:t>
            </a:r>
            <a:r>
              <a:rPr lang="en-US" sz="2000" dirty="0"/>
              <a:t>hockey</a:t>
            </a:r>
            <a:r>
              <a:rPr lang="el-GR" sz="2000" dirty="0"/>
              <a:t> στον πάγο, μάζας 0.3 </a:t>
            </a:r>
            <a:r>
              <a:rPr lang="en-US" sz="2000" dirty="0"/>
              <a:t>kg, </a:t>
            </a:r>
            <a:r>
              <a:rPr lang="el-GR" sz="2000" dirty="0"/>
              <a:t>ολισθαίνει ελεύθερα σε οριζόντια επιφάνεια πάγου. </a:t>
            </a:r>
            <a:r>
              <a:rPr lang="el-GR" sz="2000" dirty="0" smtClean="0"/>
              <a:t>Δυο </a:t>
            </a:r>
            <a:r>
              <a:rPr lang="el-GR" sz="2000" dirty="0"/>
              <a:t>μπαστούνια τη χτυπούν </a:t>
            </a:r>
            <a:r>
              <a:rPr lang="el-GR" sz="2000" dirty="0" smtClean="0"/>
              <a:t>ταυτόχρονα</a:t>
            </a:r>
            <a:r>
              <a:rPr lang="el-GR" sz="2000" dirty="0"/>
              <a:t>, με δυνάμεις και υπό  </a:t>
            </a:r>
            <a:r>
              <a:rPr lang="el-GR" sz="2000" dirty="0" smtClean="0"/>
              <a:t>γωνίες </a:t>
            </a:r>
            <a:r>
              <a:rPr lang="el-GR" sz="2000" dirty="0"/>
              <a:t>όπως στην Εικόνα. Βρείτε </a:t>
            </a:r>
            <a:r>
              <a:rPr lang="el-GR" sz="2000" dirty="0" smtClean="0"/>
              <a:t>το </a:t>
            </a:r>
            <a:r>
              <a:rPr lang="el-GR" sz="2000" dirty="0"/>
              <a:t>μέτρο και την κατεύθυνση της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επιτάχυνσης </a:t>
            </a:r>
            <a:r>
              <a:rPr lang="el-GR" sz="2000" dirty="0"/>
              <a:t>του δίσκου.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480720" y="3262680"/>
              <a:ext cx="2230200" cy="2073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2080" y="3253320"/>
                <a:ext cx="2250360" cy="20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327080" y="5055480"/>
              <a:ext cx="1163880" cy="183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3840" y="5045040"/>
                <a:ext cx="1176120" cy="2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643308" cy="4153348"/>
          </a:xfrm>
        </p:spPr>
        <p:txBody>
          <a:bodyPr>
            <a:normAutofit/>
          </a:bodyPr>
          <a:lstStyle/>
          <a:p>
            <a:r>
              <a:rPr lang="el-GR" sz="2100" b="1" dirty="0"/>
              <a:t>Παράδειγμα – Λύση:</a:t>
            </a:r>
          </a:p>
          <a:p>
            <a:pPr lvl="1"/>
            <a:r>
              <a:rPr lang="el-GR" sz="1400" dirty="0"/>
              <a:t>Δίσκος μάζας 0.3 </a:t>
            </a:r>
            <a:r>
              <a:rPr lang="en-US" sz="1400" dirty="0"/>
              <a:t>kg, </a:t>
            </a:r>
            <a:r>
              <a:rPr lang="el-GR" sz="1400" dirty="0"/>
              <a:t>ολισθαίνει ελεύθερα σε οριζόντια επιφάνεια πάγου.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Βρείτε το μέτρο και την κατεύθυνση της επιτάχυνσης του δίσκου.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81" y="2667000"/>
            <a:ext cx="3212019" cy="3810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52680" y="1775160"/>
              <a:ext cx="8073360" cy="4491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240" y="1767240"/>
                <a:ext cx="8092440" cy="450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24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643308" cy="4153348"/>
          </a:xfrm>
        </p:spPr>
        <p:txBody>
          <a:bodyPr>
            <a:normAutofit/>
          </a:bodyPr>
          <a:lstStyle/>
          <a:p>
            <a:r>
              <a:rPr lang="el-GR" sz="2100" b="1" dirty="0"/>
              <a:t>Παράδειγμα – Λύση:</a:t>
            </a:r>
          </a:p>
          <a:p>
            <a:pPr lvl="1"/>
            <a:r>
              <a:rPr lang="el-GR" sz="1400" dirty="0"/>
              <a:t>Δίσκος μάζας 0.3 </a:t>
            </a:r>
            <a:r>
              <a:rPr lang="en-US" sz="1400" dirty="0"/>
              <a:t>kg, </a:t>
            </a:r>
            <a:r>
              <a:rPr lang="el-GR" sz="1400" dirty="0"/>
              <a:t>ολισθαίνει ελεύθερα σε οριζόντια επιφάνεια πάγου.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Βρείτε το μέτρο και την κατεύθυνση της επιτάχυνσης του δίσκου.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81" y="2667000"/>
            <a:ext cx="3212019" cy="38100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3400" y="1007310"/>
              <a:ext cx="8460720" cy="5472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40" y="1000110"/>
                <a:ext cx="8481600" cy="548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7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/>
              <a:lstStyle/>
              <a:p>
                <a:r>
                  <a:rPr lang="el-GR" dirty="0" smtClean="0"/>
                  <a:t>Όλα τα </a:t>
                </a:r>
                <a:r>
                  <a:rPr lang="el-GR" dirty="0" smtClean="0"/>
                  <a:t>σώματα</a:t>
                </a:r>
                <a:r>
                  <a:rPr lang="el-GR" dirty="0" smtClean="0"/>
                  <a:t> </a:t>
                </a:r>
                <a:r>
                  <a:rPr lang="el-GR" dirty="0" smtClean="0"/>
                  <a:t>έλκονται από τη Γη</a:t>
                </a:r>
              </a:p>
              <a:p>
                <a:pPr lvl="1"/>
                <a:r>
                  <a:rPr lang="el-GR" dirty="0" smtClean="0"/>
                  <a:t>Με άλλα λόγια, η Γη ασκεί δύναμη επάνω τους</a:t>
                </a:r>
              </a:p>
              <a:p>
                <a:pPr lvl="1"/>
                <a:r>
                  <a:rPr lang="el-GR" dirty="0" smtClean="0"/>
                  <a:t>Άρα, τα επιταχύνει</a:t>
                </a:r>
                <a:r>
                  <a:rPr lang="el-GR" dirty="0" smtClean="0"/>
                  <a:t>!</a:t>
                </a:r>
              </a:p>
              <a:p>
                <a:pPr lvl="2"/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r>
                  <a:rPr lang="el-GR" dirty="0" err="1" smtClean="0"/>
                  <a:t>Βαρυτική</a:t>
                </a:r>
                <a:r>
                  <a:rPr lang="el-GR" dirty="0" smtClean="0"/>
                  <a:t> 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endParaRPr lang="en-US" b="0" dirty="0" smtClean="0"/>
              </a:p>
              <a:p>
                <a:pPr marL="6858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2</a:t>
                </a:r>
                <a:r>
                  <a:rPr lang="el-GR" baseline="30000" dirty="0" err="1" smtClean="0"/>
                  <a:t>ος</a:t>
                </a:r>
                <a:r>
                  <a:rPr lang="el-GR" dirty="0" smtClean="0"/>
                  <a:t> Νόμος του </a:t>
                </a:r>
                <a:r>
                  <a:rPr lang="en-US" dirty="0" smtClean="0"/>
                  <a:t>Newton </a:t>
                </a:r>
                <a:r>
                  <a:rPr lang="el-GR" dirty="0" smtClean="0"/>
                  <a:t>για αντικείμενο που πέφτει ελεύθερα (απουσία αντιστάσεων του αέρα)</a:t>
                </a:r>
                <a:br>
                  <a:rPr lang="el-GR" dirty="0" smtClean="0"/>
                </a:br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↔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5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41521"/>
            <a:ext cx="3162300" cy="2435482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643308" cy="4153348"/>
              </a:xfrm>
            </p:spPr>
            <p:txBody>
              <a:bodyPr/>
              <a:lstStyle/>
              <a:p>
                <a:r>
                  <a:rPr lang="el-GR" b="1" dirty="0" smtClean="0"/>
                  <a:t>Τρίτος Νόμος του </a:t>
                </a:r>
                <a:r>
                  <a:rPr lang="en-US" b="1" dirty="0" smtClean="0"/>
                  <a:t>Newton</a:t>
                </a:r>
                <a:endParaRPr lang="en-US" dirty="0" smtClean="0"/>
              </a:p>
              <a:p>
                <a:pPr lvl="1"/>
                <a:r>
                  <a:rPr lang="el-GR" i="1" dirty="0" smtClean="0"/>
                  <a:t>Σε κάθε δράση, υπάρχει μια αντίδραση!</a:t>
                </a:r>
              </a:p>
              <a:p>
                <a:pPr lvl="1"/>
                <a:r>
                  <a:rPr lang="el-GR" dirty="0" smtClean="0"/>
                  <a:t>Πιο τυπικά…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 lvl="2"/>
                <a:r>
                  <a:rPr lang="el-GR" b="1" i="1" dirty="0" smtClean="0">
                    <a:sym typeface="Wingdings" panose="05000000000000000000" pitchFamily="2" charset="2"/>
                  </a:rPr>
                  <a:t>Αν δυο σώματα αλληλεπιδρούν, η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b="1" i="1" dirty="0" smtClean="0"/>
                  <a:t> </a:t>
                </a:r>
                <a:r>
                  <a:rPr lang="el-GR" b="1" i="1" dirty="0" smtClean="0"/>
                  <a:t>που ασκείται από το σώμα 1 στο σώμα 2 είναι ίση σε μέτρο και αντίθετη σε κατεύθυνση στη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b="1" i="1" dirty="0" smtClean="0"/>
                  <a:t>, που ασκείται από το σώμα 2 στο σώμα 1:</a:t>
                </a:r>
                <a:r>
                  <a:rPr lang="en-US" b="1" i="1" dirty="0" smtClean="0"/>
                  <a:t/>
                </a:r>
                <a:br>
                  <a:rPr lang="en-US" b="1" i="1" dirty="0" smtClean="0"/>
                </a:br>
                <a:r>
                  <a:rPr lang="en-US" b="1" i="1" dirty="0" smtClean="0"/>
                  <a:t/>
                </a:r>
                <a:br>
                  <a:rPr lang="en-US" b="1" i="1" dirty="0" smtClean="0"/>
                </a:br>
                <a:r>
                  <a:rPr lang="el-GR" b="1" i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/>
                </a:r>
                <a:br>
                  <a:rPr lang="el-GR" b="1" i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643308" cy="4153348"/>
              </a:xfrm>
              <a:blipFill rotWithShape="0">
                <a:blip r:embed="rId3"/>
                <a:stretch>
                  <a:fillRect t="-1175" r="-15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02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186086"/>
              </a:xfrm>
            </p:spPr>
            <p:txBody>
              <a:bodyPr/>
              <a:lstStyle/>
              <a:p>
                <a:r>
                  <a:rPr lang="el-GR" b="1" dirty="0" smtClean="0"/>
                  <a:t>Τρεις Νόμοι του </a:t>
                </a:r>
                <a:r>
                  <a:rPr lang="en-US" b="1" dirty="0" smtClean="0"/>
                  <a:t>Newton</a:t>
                </a:r>
                <a:endParaRPr lang="en-US" b="1" dirty="0"/>
              </a:p>
              <a:p>
                <a:pPr marL="525780" indent="-457200">
                  <a:buFont typeface="+mj-lt"/>
                  <a:buAutoNum type="arabicPeriod"/>
                </a:pPr>
                <a:r>
                  <a:rPr lang="el-GR" b="1" dirty="0" smtClean="0"/>
                  <a:t>Ένα σώμα που υπόκειται σε μηδενική συνισταμένη δυνάμεων</a:t>
                </a:r>
                <a:r>
                  <a:rPr lang="en-US" b="1" dirty="0" smtClean="0"/>
                  <a:t>,</a:t>
                </a:r>
                <a:r>
                  <a:rPr lang="el-GR" b="1" dirty="0" smtClean="0"/>
                  <a:t> ισορροπεί (δηλ. δεν επιταχύνεται)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l-GR" b="1" dirty="0" smtClean="0"/>
              </a:p>
              <a:p>
                <a:pPr marL="525780" indent="-457200">
                  <a:buFont typeface="+mj-lt"/>
                  <a:buAutoNum type="arabicPeriod" startAt="2"/>
                </a:pPr>
                <a:r>
                  <a:rPr lang="el-GR" b="1" dirty="0" smtClean="0"/>
                  <a:t>Ένα σώμα που υπόκειται σε μη μηδενική συνισταμένη δυνάμεων</a:t>
                </a:r>
                <a:r>
                  <a:rPr lang="en-US" b="1" dirty="0" smtClean="0"/>
                  <a:t>,</a:t>
                </a:r>
                <a:r>
                  <a:rPr lang="el-GR" b="1" dirty="0" smtClean="0"/>
                  <a:t> επιταχύνεται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l-GR" b="1" dirty="0" smtClean="0">
                  <a:solidFill>
                    <a:srgbClr val="3E3D2D"/>
                  </a:solidFill>
                  <a:sym typeface="Wingdings" panose="05000000000000000000" pitchFamily="2" charset="2"/>
                </a:endParaRPr>
              </a:p>
              <a:p>
                <a:pPr marL="525780" indent="-457200">
                  <a:buFont typeface="+mj-lt"/>
                  <a:buAutoNum type="arabicPeriod" startAt="3"/>
                </a:pPr>
                <a:r>
                  <a:rPr lang="el-GR" b="1" dirty="0" smtClean="0">
                    <a:solidFill>
                      <a:srgbClr val="3E3D2D"/>
                    </a:solidFill>
                    <a:sym typeface="Wingdings" panose="05000000000000000000" pitchFamily="2" charset="2"/>
                  </a:rPr>
                  <a:t>Αν </a:t>
                </a:r>
                <a:r>
                  <a:rPr lang="el-GR" b="1" dirty="0">
                    <a:solidFill>
                      <a:srgbClr val="3E3D2D"/>
                    </a:solidFill>
                    <a:sym typeface="Wingdings" panose="05000000000000000000" pitchFamily="2" charset="2"/>
                  </a:rPr>
                  <a:t>δυο σώματα αλληλεπιδρούν, η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3E3D2D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1" i="0">
                                <a:solidFill>
                                  <a:srgbClr val="3E3D2D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𝐅</m:t>
                            </m:r>
                          </m:e>
                        </m:acc>
                      </m:e>
                      <m:sub>
                        <m:r>
                          <a:rPr lang="en-US" b="1" i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3E3D2D"/>
                    </a:solidFill>
                  </a:rPr>
                  <a:t> </a:t>
                </a:r>
                <a:r>
                  <a:rPr lang="el-GR" b="1" dirty="0">
                    <a:solidFill>
                      <a:srgbClr val="3E3D2D"/>
                    </a:solidFill>
                  </a:rPr>
                  <a:t>που ασκείται από το σώμα 1 στο σώμα 2 είναι ίση σε μέτρο και αντίθετη σε κατεύθυνση στη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3E3D2D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1" i="0">
                                <a:solidFill>
                                  <a:srgbClr val="3E3D2D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𝐅</m:t>
                            </m:r>
                          </m:e>
                        </m:acc>
                      </m:e>
                      <m:sub>
                        <m:r>
                          <a:rPr lang="en-US" b="1" i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  <m:r>
                          <a:rPr lang="el-GR" b="1" i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b="1" dirty="0">
                    <a:solidFill>
                      <a:srgbClr val="3E3D2D"/>
                    </a:solidFill>
                  </a:rPr>
                  <a:t>, που ασκείται από το σώμα 2 στο σώμα </a:t>
                </a:r>
                <a:r>
                  <a:rPr lang="el-GR" b="1" dirty="0" smtClean="0">
                    <a:solidFill>
                      <a:srgbClr val="3E3D2D"/>
                    </a:solidFill>
                  </a:rPr>
                  <a:t>1</a:t>
                </a:r>
                <a:endParaRPr lang="en-US" b="1" dirty="0" smtClean="0">
                  <a:solidFill>
                    <a:srgbClr val="3E3D2D"/>
                  </a:solidFill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186086"/>
              </a:xfrm>
              <a:blipFill rotWithShape="0">
                <a:blip r:embed="rId2"/>
                <a:stretch>
                  <a:fillRect t="-9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4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600200"/>
                <a:ext cx="7872250" cy="4876800"/>
              </a:xfrm>
            </p:spPr>
            <p:txBody>
              <a:bodyPr/>
              <a:lstStyle/>
              <a:p>
                <a:r>
                  <a:rPr lang="el-GR" b="1" dirty="0" smtClean="0"/>
                  <a:t>Ανάλυση</a:t>
                </a:r>
                <a:r>
                  <a:rPr lang="el-GR" dirty="0" smtClean="0"/>
                  <a:t> με βάση τους Τρεις Νόμους</a:t>
                </a:r>
                <a:br>
                  <a:rPr lang="el-GR" dirty="0" smtClean="0"/>
                </a:br>
                <a:endParaRPr lang="el-GR" dirty="0" smtClean="0"/>
              </a:p>
              <a:p>
                <a:pPr lvl="1"/>
                <a:r>
                  <a:rPr lang="el-GR" dirty="0" smtClean="0"/>
                  <a:t>Δυο </a:t>
                </a:r>
                <a:r>
                  <a:rPr lang="el-GR" b="1" dirty="0" smtClean="0"/>
                  <a:t>νέα</a:t>
                </a:r>
                <a:r>
                  <a:rPr lang="el-GR" dirty="0" smtClean="0"/>
                  <a:t> μοντέλα</a:t>
                </a:r>
              </a:p>
              <a:p>
                <a:pPr lvl="2"/>
                <a:endParaRPr lang="el-GR" dirty="0" smtClean="0"/>
              </a:p>
              <a:p>
                <a:pPr lvl="2"/>
                <a:r>
                  <a:rPr lang="el-GR" dirty="0" smtClean="0"/>
                  <a:t>Α) Όταν τα σώματα βρίσκονται σε </a:t>
                </a:r>
                <a:r>
                  <a:rPr lang="el-GR" b="1" dirty="0" smtClean="0"/>
                  <a:t>ισορροπία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lvl="2"/>
                <a:endParaRPr lang="el-GR" dirty="0" smtClean="0"/>
              </a:p>
              <a:p>
                <a:pPr lvl="2"/>
                <a:r>
                  <a:rPr lang="el-GR" dirty="0" smtClean="0"/>
                  <a:t>Β) Όταν σώματα </a:t>
                </a:r>
                <a:r>
                  <a:rPr lang="el-GR" b="1" dirty="0" smtClean="0"/>
                  <a:t>επιταχύνουν</a:t>
                </a:r>
                <a:r>
                  <a:rPr lang="el-GR" dirty="0" smtClean="0"/>
                  <a:t> υπό την άσκηση εξωτερικών δυνάμεων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600200"/>
                <a:ext cx="7872250" cy="4876800"/>
              </a:xfrm>
              <a:blipFill rotWithShape="0">
                <a:blip r:embed="rId2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orizontal Scroll 5"/>
          <p:cNvSpPr/>
          <p:nvPr/>
        </p:nvSpPr>
        <p:spPr>
          <a:xfrm>
            <a:off x="4191000" y="4953000"/>
            <a:ext cx="4419600" cy="14478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Θυμηθείτε τα μοντέλα της </a:t>
            </a:r>
            <a:r>
              <a:rPr lang="el-GR" dirty="0" smtClean="0">
                <a:solidFill>
                  <a:schemeClr val="tx1"/>
                </a:solidFill>
              </a:rPr>
              <a:t>Κινητικής!!</a:t>
            </a:r>
            <a:endParaRPr lang="el-GR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lphaUcPeriod"/>
            </a:pPr>
            <a:r>
              <a:rPr lang="el-GR" b="1" dirty="0">
                <a:solidFill>
                  <a:schemeClr val="tx1"/>
                </a:solidFill>
              </a:rPr>
              <a:t>Κίνηση υπό σταθερή ταχύτητα</a:t>
            </a:r>
          </a:p>
          <a:p>
            <a:pPr marL="342900" indent="-342900" algn="ctr">
              <a:buFont typeface="+mj-lt"/>
              <a:buAutoNum type="alphaUcPeriod"/>
            </a:pPr>
            <a:r>
              <a:rPr lang="el-GR" b="1" dirty="0">
                <a:solidFill>
                  <a:schemeClr val="tx1"/>
                </a:solidFill>
              </a:rPr>
              <a:t>Κίνηση υπό σταθερή επιτάχυνση</a:t>
            </a:r>
          </a:p>
        </p:txBody>
      </p:sp>
    </p:spTree>
    <p:extLst>
      <p:ext uri="{BB962C8B-B14F-4D97-AF65-F5344CB8AC3E}">
        <p14:creationId xmlns:p14="http://schemas.microsoft.com/office/powerpoint/2010/main" val="8268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29" y="2667000"/>
            <a:ext cx="3027171" cy="377561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5893" y="1371600"/>
                <a:ext cx="8024649" cy="507101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Α) Όταν τα αντικείμενα βρίσκονται σε </a:t>
                </a:r>
                <a:r>
                  <a:rPr lang="el-GR" b="1" dirty="0" smtClean="0"/>
                  <a:t>ισορροπία </a:t>
                </a:r>
                <a:endParaRPr lang="en-US" b="1" dirty="0" smtClean="0"/>
              </a:p>
              <a:p>
                <a:pPr marL="68580" indent="0">
                  <a:buNone/>
                </a:pPr>
                <a:endParaRPr lang="en-US" b="1" i="0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η συνισταμένη των δυνάμεων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			         </a:t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>		      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! </a:t>
                </a:r>
              </a:p>
              <a:p>
                <a:pPr lvl="1"/>
                <a:endParaRPr lang="en-US" dirty="0"/>
              </a:p>
              <a:p>
                <a:r>
                  <a:rPr lang="el-GR" dirty="0" smtClean="0"/>
                  <a:t>Παράδειγμα</a:t>
                </a:r>
              </a:p>
              <a:p>
                <a:pPr lvl="1"/>
                <a:r>
                  <a:rPr lang="el-GR" dirty="0" smtClean="0"/>
                  <a:t>Ο πολυέλαιος κρέμεται σταθερά από</a:t>
                </a:r>
                <a:br>
                  <a:rPr lang="el-GR" dirty="0" smtClean="0"/>
                </a:br>
                <a:r>
                  <a:rPr lang="el-GR" dirty="0" smtClean="0"/>
                  <a:t>το ταβάνι. Ποιες δυνάμεις ασκούνται</a:t>
                </a:r>
                <a:br>
                  <a:rPr lang="el-GR" dirty="0" smtClean="0"/>
                </a:br>
                <a:r>
                  <a:rPr lang="el-GR" dirty="0" smtClean="0"/>
                  <a:t>επάνω του?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893" y="1371600"/>
                <a:ext cx="8024649" cy="5071010"/>
              </a:xfrm>
              <a:blipFill rotWithShape="0">
                <a:blip r:embed="rId3"/>
                <a:stretch>
                  <a:fillRect t="-9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37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03" y="3581400"/>
            <a:ext cx="3264900" cy="2867027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3" cy="5076827"/>
              </a:xfrm>
            </p:spPr>
            <p:txBody>
              <a:bodyPr>
                <a:normAutofit/>
              </a:bodyPr>
              <a:lstStyle/>
              <a:p>
                <a:pPr marL="342900" lvl="2" indent="-274320"/>
                <a:r>
                  <a:rPr lang="el-GR" sz="2400" dirty="0"/>
                  <a:t>Β) Όταν τα σώματα επιταχύνουν υπό την επίδραση δύναμης </a:t>
                </a:r>
                <a14:m>
                  <m:oMath xmlns:m="http://schemas.openxmlformats.org/officeDocument/2006/math">
                    <m:r>
                      <a:rPr lang="el-GR" sz="24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400" dirty="0"/>
              </a:p>
              <a:p>
                <a:pPr marL="278892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el-G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sz="2400" dirty="0"/>
              </a:p>
              <a:p>
                <a:pPr marL="411480" lvl="2" indent="-342900"/>
                <a:endParaRPr lang="el-GR" sz="2400" dirty="0" smtClean="0"/>
              </a:p>
              <a:p>
                <a:pPr marL="411480" lvl="2" indent="-342900"/>
                <a:r>
                  <a:rPr lang="el-GR" sz="2400" dirty="0" smtClean="0"/>
                  <a:t>Παράδειγμα</a:t>
                </a:r>
                <a:endParaRPr lang="el-GR" sz="2400" dirty="0"/>
              </a:p>
              <a:p>
                <a:pPr marL="621792" lvl="3" indent="-342900"/>
                <a:r>
                  <a:rPr lang="el-GR" sz="2200" dirty="0"/>
                  <a:t>Βρείτε την επιτάχυνση που</a:t>
                </a:r>
                <a:br>
                  <a:rPr lang="el-GR" sz="2200" dirty="0"/>
                </a:br>
                <a:r>
                  <a:rPr lang="el-GR" sz="2200" dirty="0"/>
                  <a:t>ασκείται στο κιβώτιο</a:t>
                </a:r>
              </a:p>
              <a:p>
                <a:pPr marL="621792" lvl="3" indent="-342900"/>
                <a:r>
                  <a:rPr lang="el-GR" sz="2200" dirty="0"/>
                  <a:t>Βρείτε τη δύναμη που ασκεί</a:t>
                </a:r>
                <a:br>
                  <a:rPr lang="el-GR" sz="2200" dirty="0"/>
                </a:br>
                <a:r>
                  <a:rPr lang="el-GR" sz="2200" dirty="0"/>
                  <a:t>το δάπεδο επάνω στο κιβώτιο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3" cy="5076827"/>
              </a:xfrm>
              <a:blipFill rotWithShape="0">
                <a:blip r:embed="rId3"/>
                <a:stretch>
                  <a:fillRect t="-9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12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dirty="0" smtClean="0"/>
              <a:t>Οι Νόμοι της Κίνησης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Isaac Newton: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Θεωρείται πατέρας της Κλασικής Φυσικής, καθώς ξεκινώντας από τις παρατηρήσεις του Γαλιλαίου αλλά και τους νόμους του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Κέπλερ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για την κίνηση των πλανητών διατύπωσε τους τρεις μνημειώδεις νόμους της κίνησης και τον περισπούδαστο «νόμο της βαρύτητας»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2"/>
            <a:ext cx="3581400" cy="380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5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81432"/>
            <a:ext cx="7490908" cy="4077148"/>
          </a:xfrm>
        </p:spPr>
        <p:txBody>
          <a:bodyPr>
            <a:normAutofit/>
          </a:bodyPr>
          <a:lstStyle/>
          <a:p>
            <a:pPr marL="411480" lvl="2" indent="-342900"/>
            <a:r>
              <a:rPr lang="el-GR" sz="2400" b="1" dirty="0"/>
              <a:t>Παράδειγμα</a:t>
            </a:r>
          </a:p>
          <a:p>
            <a:pPr marL="621792" lvl="3" indent="-342900"/>
            <a:r>
              <a:rPr lang="el-GR" sz="2200" dirty="0"/>
              <a:t>Βρείτε την επιτάχυνση που </a:t>
            </a:r>
            <a:r>
              <a:rPr lang="el-GR" sz="2200" dirty="0" smtClean="0"/>
              <a:t>ασκείται </a:t>
            </a:r>
            <a:br>
              <a:rPr lang="el-GR" sz="2200" dirty="0" smtClean="0"/>
            </a:br>
            <a:r>
              <a:rPr lang="el-GR" sz="2200" dirty="0" smtClean="0"/>
              <a:t>στο </a:t>
            </a:r>
            <a:r>
              <a:rPr lang="el-GR" sz="2200" dirty="0"/>
              <a:t>κιβώτιο</a:t>
            </a:r>
          </a:p>
          <a:p>
            <a:pPr marL="621792" lvl="3" indent="-342900"/>
            <a:r>
              <a:rPr lang="el-GR" sz="2200" dirty="0"/>
              <a:t>Βρείτε τη δύναμη που ασκεί </a:t>
            </a:r>
            <a:r>
              <a:rPr lang="el-GR" sz="2200" dirty="0" smtClean="0"/>
              <a:t>το </a:t>
            </a:r>
            <a:r>
              <a:rPr lang="el-GR" sz="2200" dirty="0" err="1" smtClean="0"/>
              <a:t>δάπε</a:t>
            </a:r>
            <a:r>
              <a:rPr lang="el-GR" sz="2200" dirty="0" smtClean="0"/>
              <a:t>-</a:t>
            </a:r>
            <a:br>
              <a:rPr lang="el-GR" sz="2200" dirty="0" smtClean="0"/>
            </a:br>
            <a:r>
              <a:rPr lang="el-GR" sz="2200" dirty="0" err="1" smtClean="0"/>
              <a:t>δο</a:t>
            </a:r>
            <a:r>
              <a:rPr lang="el-GR" sz="2200" dirty="0" smtClean="0"/>
              <a:t> </a:t>
            </a:r>
            <a:r>
              <a:rPr lang="el-GR" sz="2200" dirty="0"/>
              <a:t>επάνω στο κιβώτιο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0598"/>
            <a:ext cx="2539541" cy="471782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6000" y="762000"/>
            <a:ext cx="2438400" cy="3327512"/>
            <a:chOff x="6096000" y="762000"/>
            <a:chExt cx="2438400" cy="3327512"/>
          </a:xfrm>
        </p:grpSpPr>
        <p:sp>
          <p:nvSpPr>
            <p:cNvPr id="5" name="Horizontal Scroll 4"/>
            <p:cNvSpPr/>
            <p:nvPr/>
          </p:nvSpPr>
          <p:spPr>
            <a:xfrm>
              <a:off x="6172200" y="762000"/>
              <a:ext cx="2362200" cy="762000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Διάγραμμα ελεύθερου σώματος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Elbow Connector 6"/>
            <p:cNvCxnSpPr>
              <a:stCxn id="5" idx="1"/>
              <a:endCxn id="4" idx="1"/>
            </p:cNvCxnSpPr>
            <p:nvPr/>
          </p:nvCxnSpPr>
          <p:spPr>
            <a:xfrm rot="10800000" flipV="1">
              <a:off x="6096000" y="1142999"/>
              <a:ext cx="76200" cy="2946513"/>
            </a:xfrm>
            <a:prstGeom prst="bentConnector3">
              <a:avLst>
                <a:gd name="adj1" fmla="val 400000"/>
              </a:avLst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66280" y="1554120"/>
              <a:ext cx="7990560" cy="4985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040" y="1544760"/>
                <a:ext cx="8012880" cy="50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29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4446" y="1371600"/>
            <a:ext cx="7866153" cy="5105400"/>
          </a:xfrm>
        </p:spPr>
        <p:txBody>
          <a:bodyPr>
            <a:normAutofit/>
          </a:bodyPr>
          <a:lstStyle/>
          <a:p>
            <a:pPr marL="411480" lvl="2" indent="-342900"/>
            <a:r>
              <a:rPr lang="el-GR" sz="2200" b="1" dirty="0" smtClean="0"/>
              <a:t>Τέσσερα μοντέλα ανάλυσης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Vertical Scroll 3"/>
              <p:cNvSpPr/>
              <p:nvPr/>
            </p:nvSpPr>
            <p:spPr>
              <a:xfrm>
                <a:off x="457200" y="2133600"/>
                <a:ext cx="1828800" cy="2133600"/>
              </a:xfrm>
              <a:prstGeom prst="verticalScroll">
                <a:avLst>
                  <a:gd name="adj" fmla="val 7685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>
                    <a:solidFill>
                      <a:schemeClr val="tx1"/>
                    </a:solidFill>
                  </a:rPr>
                  <a:t>Κίνηση υπό σταθερή ταχύτητα</a:t>
                </a:r>
              </a:p>
              <a:p>
                <a:pPr algn="ctr"/>
                <a:endParaRPr lang="el-GR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i="1" dirty="0">
                  <a:solidFill>
                    <a:schemeClr val="tx1"/>
                  </a:solidFill>
                </a:endParaRPr>
              </a:p>
              <a:p>
                <a:pPr algn="ctr"/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Vertic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3600"/>
                <a:ext cx="1828800" cy="2133600"/>
              </a:xfrm>
              <a:prstGeom prst="verticalScroll">
                <a:avLst>
                  <a:gd name="adj" fmla="val 7685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Vertical Scroll 4"/>
              <p:cNvSpPr/>
              <p:nvPr/>
            </p:nvSpPr>
            <p:spPr>
              <a:xfrm>
                <a:off x="2200402" y="2133600"/>
                <a:ext cx="3522754" cy="3200400"/>
              </a:xfrm>
              <a:prstGeom prst="verticalScroll">
                <a:avLst>
                  <a:gd name="adj" fmla="val 4391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>
                    <a:solidFill>
                      <a:schemeClr val="tx1"/>
                    </a:solidFill>
                  </a:rPr>
                  <a:t>Κίνηση υπό σταθερή επιτάχυνση</a:t>
                </a:r>
              </a:p>
              <a:p>
                <a:pPr algn="ctr"/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i="1" dirty="0">
                  <a:solidFill>
                    <a:schemeClr val="tx1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Vertical Scrol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402" y="2133600"/>
                <a:ext cx="3522754" cy="3200400"/>
              </a:xfrm>
              <a:prstGeom prst="verticalScroll">
                <a:avLst>
                  <a:gd name="adj" fmla="val 4391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Vertical Scroll 5"/>
              <p:cNvSpPr/>
              <p:nvPr/>
            </p:nvSpPr>
            <p:spPr>
              <a:xfrm>
                <a:off x="5676123" y="2133600"/>
                <a:ext cx="1490754" cy="2133600"/>
              </a:xfrm>
              <a:prstGeom prst="verticalScroll">
                <a:avLst>
                  <a:gd name="adj" fmla="val 8821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>
                    <a:solidFill>
                      <a:schemeClr val="tx1"/>
                    </a:solidFill>
                  </a:rPr>
                  <a:t>Σώμα σε ισορροπία</a:t>
                </a:r>
              </a:p>
              <a:p>
                <a:pPr algn="ctr"/>
                <a:endParaRPr lang="el-GR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Vertic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123" y="2133600"/>
                <a:ext cx="1490754" cy="2133600"/>
              </a:xfrm>
              <a:prstGeom prst="verticalScroll">
                <a:avLst>
                  <a:gd name="adj" fmla="val 8821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Vertical Scroll 6"/>
              <p:cNvSpPr/>
              <p:nvPr/>
            </p:nvSpPr>
            <p:spPr>
              <a:xfrm>
                <a:off x="7143361" y="2133600"/>
                <a:ext cx="1490754" cy="2133600"/>
              </a:xfrm>
              <a:prstGeom prst="verticalScroll">
                <a:avLst>
                  <a:gd name="adj" fmla="val 8821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>
                    <a:solidFill>
                      <a:schemeClr val="tx1"/>
                    </a:solidFill>
                  </a:rPr>
                  <a:t>Σώμα σε επιτάχυνση</a:t>
                </a:r>
              </a:p>
              <a:p>
                <a:pPr algn="ctr"/>
                <a:endParaRPr lang="el-GR" sz="16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Vertical Scrol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361" y="2133600"/>
                <a:ext cx="1490754" cy="2133600"/>
              </a:xfrm>
              <a:prstGeom prst="verticalScroll">
                <a:avLst>
                  <a:gd name="adj" fmla="val 8821"/>
                </a:avLst>
              </a:prstGeom>
              <a:blipFill rotWithShape="0">
                <a:blip r:embed="rId6"/>
                <a:stretch>
                  <a:fillRect r="-445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371600" y="4267200"/>
            <a:ext cx="5029200" cy="1676400"/>
            <a:chOff x="1371600" y="4267200"/>
            <a:chExt cx="5257800" cy="1676400"/>
          </a:xfrm>
        </p:grpSpPr>
        <p:cxnSp>
          <p:nvCxnSpPr>
            <p:cNvPr id="9" name="Straight Connector 8"/>
            <p:cNvCxnSpPr>
              <a:stCxn id="4" idx="2"/>
            </p:cNvCxnSpPr>
            <p:nvPr/>
          </p:nvCxnSpPr>
          <p:spPr>
            <a:xfrm>
              <a:off x="1371600" y="4267200"/>
              <a:ext cx="0" cy="16764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71600" y="5943600"/>
              <a:ext cx="5257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29400" y="4267200"/>
              <a:ext cx="0" cy="16764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961779" y="4267200"/>
            <a:ext cx="3926959" cy="1981200"/>
            <a:chOff x="3961779" y="4267200"/>
            <a:chExt cx="3926959" cy="19812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961779" y="5334000"/>
              <a:ext cx="0" cy="914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61779" y="6248400"/>
              <a:ext cx="392695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2"/>
            </p:cNvCxnSpPr>
            <p:nvPr/>
          </p:nvCxnSpPr>
          <p:spPr>
            <a:xfrm>
              <a:off x="7888738" y="4267200"/>
              <a:ext cx="0" cy="1981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421500" y="797857"/>
            <a:ext cx="2236131" cy="1335743"/>
            <a:chOff x="6421500" y="797857"/>
            <a:chExt cx="2236131" cy="1335743"/>
          </a:xfrm>
        </p:grpSpPr>
        <p:sp>
          <p:nvSpPr>
            <p:cNvPr id="17" name="Vertical Scroll 16"/>
            <p:cNvSpPr/>
            <p:nvPr/>
          </p:nvSpPr>
          <p:spPr>
            <a:xfrm>
              <a:off x="7166877" y="797857"/>
              <a:ext cx="1490754" cy="914400"/>
            </a:xfrm>
            <a:prstGeom prst="verticalScroll">
              <a:avLst>
                <a:gd name="adj" fmla="val 882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dirty="0" smtClean="0">
                  <a:solidFill>
                    <a:schemeClr val="tx1"/>
                  </a:solidFill>
                </a:rPr>
                <a:t>Σώμα σε ακινησία</a:t>
              </a:r>
            </a:p>
          </p:txBody>
        </p:sp>
        <p:cxnSp>
          <p:nvCxnSpPr>
            <p:cNvPr id="10" name="Elbow Connector 9"/>
            <p:cNvCxnSpPr>
              <a:stCxn id="17" idx="1"/>
              <a:endCxn id="6" idx="0"/>
            </p:cNvCxnSpPr>
            <p:nvPr/>
          </p:nvCxnSpPr>
          <p:spPr>
            <a:xfrm flipH="1">
              <a:off x="6421500" y="1255057"/>
              <a:ext cx="826036" cy="878543"/>
            </a:xfrm>
            <a:prstGeom prst="bentConnector4">
              <a:avLst>
                <a:gd name="adj1" fmla="val 100320"/>
                <a:gd name="adj2" fmla="val 1211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87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4446" y="1371600"/>
            <a:ext cx="7866153" cy="5105400"/>
          </a:xfrm>
        </p:spPr>
        <p:txBody>
          <a:bodyPr>
            <a:normAutofit/>
          </a:bodyPr>
          <a:lstStyle/>
          <a:p>
            <a:pPr marL="411480" lvl="2" indent="-342900"/>
            <a:r>
              <a:rPr lang="el-GR" sz="2200" b="1" dirty="0"/>
              <a:t>Δυο σημεία</a:t>
            </a:r>
            <a:r>
              <a:rPr lang="el-GR" sz="2200" dirty="0"/>
              <a:t> που πρέπει να προσέξετε</a:t>
            </a:r>
            <a:endParaRPr lang="el-GR" dirty="0"/>
          </a:p>
          <a:p>
            <a:pPr marL="411480" lvl="2" indent="-342900"/>
            <a:endParaRPr lang="en-US" sz="2200" dirty="0" smtClean="0"/>
          </a:p>
          <a:p>
            <a:pPr marL="411480" lvl="2" indent="-342900"/>
            <a:r>
              <a:rPr lang="el-GR" sz="2200" dirty="0" smtClean="0"/>
              <a:t>1</a:t>
            </a:r>
            <a:r>
              <a:rPr lang="el-GR" sz="2200" dirty="0"/>
              <a:t>) </a:t>
            </a:r>
            <a:r>
              <a:rPr lang="el-GR" sz="2200" dirty="0" smtClean="0"/>
              <a:t>Είναι </a:t>
            </a:r>
            <a:r>
              <a:rPr lang="el-GR" sz="2200" dirty="0"/>
              <a:t>δυνατόν να έχετε διαφορετικά μοντέλα ανάλυσης σε διαφορετικές κατευθύνσεις (άξονες)</a:t>
            </a:r>
          </a:p>
          <a:p>
            <a:pPr marL="621792" lvl="3" indent="-342900"/>
            <a:r>
              <a:rPr lang="el-GR" dirty="0" smtClean="0"/>
              <a:t>Προηγούμενο παράδειγμα</a:t>
            </a:r>
          </a:p>
          <a:p>
            <a:pPr marL="822960" lvl="4" indent="-342900"/>
            <a:r>
              <a:rPr lang="el-GR" dirty="0" smtClean="0"/>
              <a:t>Ισορροπία στον άξονα </a:t>
            </a:r>
            <a:r>
              <a:rPr lang="en-US" dirty="0" smtClean="0"/>
              <a:t>y</a:t>
            </a:r>
          </a:p>
          <a:p>
            <a:pPr marL="822960" lvl="4" indent="-342900"/>
            <a:r>
              <a:rPr lang="el-GR" dirty="0" smtClean="0"/>
              <a:t>Επιτάχυνση στον άξονα </a:t>
            </a:r>
            <a:r>
              <a:rPr lang="en-US" dirty="0" smtClean="0"/>
              <a:t>x</a:t>
            </a:r>
            <a:endParaRPr lang="el-GR" dirty="0" smtClean="0"/>
          </a:p>
          <a:p>
            <a:pPr marL="411480" lvl="2" indent="-342900"/>
            <a:endParaRPr lang="en-US" sz="2200" dirty="0" smtClean="0"/>
          </a:p>
          <a:p>
            <a:pPr marL="411480" lvl="2" indent="-342900"/>
            <a:r>
              <a:rPr lang="el-GR" sz="2200" dirty="0" smtClean="0"/>
              <a:t>2</a:t>
            </a:r>
            <a:r>
              <a:rPr lang="el-GR" sz="2200" dirty="0"/>
              <a:t>) </a:t>
            </a:r>
            <a:r>
              <a:rPr lang="el-GR" sz="2200" dirty="0" smtClean="0"/>
              <a:t>Είναι δυνατόν να έχετε πολλαπλά </a:t>
            </a:r>
            <a:r>
              <a:rPr lang="el-GR" sz="2200" dirty="0"/>
              <a:t>μοντέλα ανάλυσης </a:t>
            </a:r>
            <a:r>
              <a:rPr lang="el-GR" sz="2200" dirty="0" smtClean="0"/>
              <a:t>στην ίδια κατεύθυνση (άξονα)</a:t>
            </a:r>
            <a:endParaRPr lang="el-GR" sz="2200" dirty="0"/>
          </a:p>
          <a:p>
            <a:pPr marL="621792" lvl="3" indent="-342900"/>
            <a:r>
              <a:rPr lang="el-GR" dirty="0" smtClean="0"/>
              <a:t>Προηγούμενο παράδειγμα</a:t>
            </a:r>
          </a:p>
          <a:p>
            <a:pPr marL="822960" lvl="4" indent="-342900"/>
            <a:r>
              <a:rPr lang="el-GR" dirty="0" smtClean="0"/>
              <a:t>Σώμα υπό επίδραση δύναμης στον άξονα </a:t>
            </a:r>
            <a:r>
              <a:rPr lang="en-US" dirty="0" smtClean="0"/>
              <a:t>x</a:t>
            </a:r>
          </a:p>
          <a:p>
            <a:pPr marL="822960" lvl="4" indent="-342900"/>
            <a:r>
              <a:rPr lang="el-GR" dirty="0" smtClean="0"/>
              <a:t>Σώμα υπό επίδραση σταθερής επιτάχυνσης στον άξονα </a:t>
            </a:r>
            <a:r>
              <a:rPr lang="en-US" dirty="0" smtClean="0"/>
              <a:t>x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33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Συνεχίζεται...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Νόμοι της Κίνησης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Isaac Newton: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Θεωρείται πατέρας της Κλασικής Φυσικής, καθώς ξεκινώντας από τις παρατηρήσεις του Γαλιλαίου αλλά και τους νόμους του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Κέπλερ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για την κίνηση των πλανητών διατύπωσε τους τρεις μνημειώδεις νόμους της κίνησης και τον περισπούδαστο «νόμο της βαρύτητας»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2"/>
            <a:ext cx="3581400" cy="380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5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853292"/>
            <a:ext cx="7872249" cy="4547508"/>
          </a:xfrm>
        </p:spPr>
        <p:txBody>
          <a:bodyPr>
            <a:normAutofit/>
          </a:bodyPr>
          <a:lstStyle/>
          <a:p>
            <a:r>
              <a:rPr lang="el-GR" dirty="0" smtClean="0"/>
              <a:t>Ως τώρα, μελετήσαμε κινήσεις σωματιδίων</a:t>
            </a:r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Ορίσαμε θέση, μετατόπιση, ταχύτητες, επιταχύνσεις…</a:t>
            </a:r>
          </a:p>
          <a:p>
            <a:pPr lvl="1"/>
            <a:r>
              <a:rPr lang="el-GR" dirty="0" smtClean="0"/>
              <a:t>…καθώς και </a:t>
            </a:r>
            <a:r>
              <a:rPr lang="el-GR" b="1" dirty="0" smtClean="0"/>
              <a:t>μοντέλα κίνησης </a:t>
            </a:r>
            <a:r>
              <a:rPr lang="el-GR" dirty="0" smtClean="0"/>
              <a:t>με τα οποία μπορούμε να περιγράψουμε πραγματικά φαινόμενα</a:t>
            </a:r>
            <a:endParaRPr lang="en-US" dirty="0" smtClean="0"/>
          </a:p>
          <a:p>
            <a:pPr lvl="2"/>
            <a:r>
              <a:rPr lang="el-GR" dirty="0" smtClean="0"/>
              <a:t>Κίνηση υπό μηδενική ή μη-μηδενική, σταθερή, επιτάχυνση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Δεν μας ενδιέφερε η </a:t>
            </a:r>
            <a:r>
              <a:rPr lang="el-GR" b="1" dirty="0" smtClean="0"/>
              <a:t>αιτία</a:t>
            </a:r>
            <a:r>
              <a:rPr lang="el-GR" dirty="0" smtClean="0"/>
              <a:t> της κίνησης</a:t>
            </a:r>
          </a:p>
          <a:p>
            <a:pPr marL="365760" lvl="1" indent="0">
              <a:buNone/>
            </a:pPr>
            <a:endParaRPr lang="el-GR" dirty="0"/>
          </a:p>
          <a:p>
            <a:pPr lvl="1"/>
            <a:endParaRPr lang="el-GR" dirty="0"/>
          </a:p>
          <a:p>
            <a:r>
              <a:rPr lang="el-GR" dirty="0" smtClean="0"/>
              <a:t>Καιρός να τη μελετήσουμε κι αυτή!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</a:p>
          <a:p>
            <a:endParaRPr lang="el-G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261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853292"/>
                <a:ext cx="7567108" cy="4153348"/>
              </a:xfrm>
            </p:spPr>
            <p:txBody>
              <a:bodyPr/>
              <a:lstStyle/>
              <a:p>
                <a:r>
                  <a:rPr lang="el-GR" b="1" dirty="0">
                    <a:sym typeface="Wingdings" panose="05000000000000000000" pitchFamily="2" charset="2"/>
                  </a:rPr>
                  <a:t>Ερωτήματα</a:t>
                </a: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Γιατί </a:t>
                </a:r>
                <a:r>
                  <a:rPr lang="el-GR" dirty="0" smtClean="0">
                    <a:sym typeface="Wingdings" panose="05000000000000000000" pitchFamily="2" charset="2"/>
                  </a:rPr>
                  <a:t>μεταβάλλεται </a:t>
                </a:r>
                <a:r>
                  <a:rPr lang="el-GR" dirty="0">
                    <a:sym typeface="Wingdings" panose="05000000000000000000" pitchFamily="2" charset="2"/>
                  </a:rPr>
                  <a:t>η κίνηση ενός αντικειμένου;</a:t>
                </a: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Τι προκαλεί την κίνηση ή την ακινησία του;</a:t>
                </a: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Γιατί είναι πιο εύκολο να κινήσουμε ένα </a:t>
                </a:r>
                <a:r>
                  <a:rPr lang="en-US" dirty="0" smtClean="0">
                    <a:sym typeface="Wingdings" panose="05000000000000000000" pitchFamily="2" charset="2"/>
                  </a:rPr>
                  <a:t>“</a:t>
                </a:r>
                <a:r>
                  <a:rPr lang="el-GR" dirty="0" smtClean="0">
                    <a:sym typeface="Wingdings" panose="05000000000000000000" pitchFamily="2" charset="2"/>
                  </a:rPr>
                  <a:t>μικρό</a:t>
                </a:r>
                <a:r>
                  <a:rPr lang="en-US" dirty="0" smtClean="0">
                    <a:sym typeface="Wingdings" panose="05000000000000000000" pitchFamily="2" charset="2"/>
                  </a:rPr>
                  <a:t>”</a:t>
                </a:r>
                <a:r>
                  <a:rPr lang="el-GR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από ένα </a:t>
                </a:r>
                <a:r>
                  <a:rPr lang="en-US" dirty="0" smtClean="0">
                    <a:sym typeface="Wingdings" panose="05000000000000000000" pitchFamily="2" charset="2"/>
                  </a:rPr>
                  <a:t>“</a:t>
                </a:r>
                <a:r>
                  <a:rPr lang="el-GR" dirty="0" smtClean="0">
                    <a:sym typeface="Wingdings" panose="05000000000000000000" pitchFamily="2" charset="2"/>
                  </a:rPr>
                  <a:t>μεγάλο</a:t>
                </a:r>
                <a:r>
                  <a:rPr lang="en-US" dirty="0" smtClean="0">
                    <a:sym typeface="Wingdings" panose="05000000000000000000" pitchFamily="2" charset="2"/>
                  </a:rPr>
                  <a:t>”</a:t>
                </a:r>
                <a:r>
                  <a:rPr lang="el-GR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αντικείμενο</a:t>
                </a:r>
                <a:r>
                  <a:rPr lang="el-GR" dirty="0" smtClean="0">
                    <a:sym typeface="Wingdings" panose="05000000000000000000" pitchFamily="2" charset="2"/>
                  </a:rPr>
                  <a:t>;</a:t>
                </a:r>
              </a:p>
              <a:p>
                <a:pPr lvl="1"/>
                <a:endParaRPr lang="el-GR" dirty="0">
                  <a:sym typeface="Wingdings" panose="05000000000000000000" pitchFamily="2" charset="2"/>
                </a:endParaRPr>
              </a:p>
              <a:p>
                <a:r>
                  <a:rPr lang="el-GR" dirty="0" smtClean="0">
                    <a:sym typeface="Wingdings" panose="05000000000000000000" pitchFamily="2" charset="2"/>
                  </a:rPr>
                  <a:t>«Κλειδιά» για τις απαντήσεις</a:t>
                </a:r>
                <a:endParaRPr lang="el-GR" dirty="0"/>
              </a:p>
              <a:p>
                <a:pPr lvl="1"/>
                <a:r>
                  <a:rPr lang="el-GR" b="1" dirty="0" smtClean="0"/>
                  <a:t>Δύναμη (</a:t>
                </a:r>
                <a:r>
                  <a:rPr lang="en-US" b="1" dirty="0" smtClean="0"/>
                  <a:t>Force –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 smtClean="0"/>
                  <a:t>)</a:t>
                </a:r>
                <a:r>
                  <a:rPr lang="el-GR" dirty="0" smtClean="0"/>
                  <a:t> που </a:t>
                </a:r>
                <a:r>
                  <a:rPr lang="el-GR" u="sng" dirty="0" smtClean="0"/>
                  <a:t>ασκείται</a:t>
                </a:r>
                <a:r>
                  <a:rPr lang="el-GR" dirty="0" smtClean="0"/>
                  <a:t> στο αντικείμενο</a:t>
                </a:r>
              </a:p>
              <a:p>
                <a:pPr lvl="1"/>
                <a:r>
                  <a:rPr lang="el-GR" b="1" dirty="0" smtClean="0"/>
                  <a:t>Μάζα</a:t>
                </a:r>
                <a:r>
                  <a:rPr lang="en-US" b="1" dirty="0" smtClean="0"/>
                  <a:t> (Mass –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dirty="0" smtClean="0"/>
                  <a:t>)</a:t>
                </a:r>
                <a:r>
                  <a:rPr lang="el-GR" dirty="0" smtClean="0"/>
                  <a:t> του αντικειμένου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853292"/>
                <a:ext cx="7567108" cy="4153348"/>
              </a:xfrm>
              <a:blipFill>
                <a:blip r:embed="rId2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72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872249" cy="5105400"/>
          </a:xfrm>
        </p:spPr>
        <p:txBody>
          <a:bodyPr>
            <a:normAutofit/>
          </a:bodyPr>
          <a:lstStyle/>
          <a:p>
            <a:r>
              <a:rPr lang="el-GR" b="1" dirty="0" smtClean="0"/>
              <a:t>Δύναμη</a:t>
            </a:r>
          </a:p>
          <a:p>
            <a:pPr lvl="1"/>
            <a:r>
              <a:rPr lang="el-GR" dirty="0" smtClean="0"/>
              <a:t>Καθημερινή εμπειρία</a:t>
            </a:r>
          </a:p>
          <a:p>
            <a:pPr lvl="2"/>
            <a:r>
              <a:rPr lang="el-GR" dirty="0" smtClean="0"/>
              <a:t>Πέταγμα μπάλας</a:t>
            </a:r>
          </a:p>
          <a:p>
            <a:pPr lvl="2"/>
            <a:r>
              <a:rPr lang="el-GR" dirty="0" smtClean="0"/>
              <a:t>Σπρώξιμο ντουλάπας</a:t>
            </a:r>
          </a:p>
          <a:p>
            <a:pPr lvl="2"/>
            <a:r>
              <a:rPr lang="el-GR" dirty="0" smtClean="0"/>
              <a:t>Τράβηγμα συρταριού</a:t>
            </a:r>
          </a:p>
          <a:p>
            <a:pPr lvl="2"/>
            <a:endParaRPr lang="el-GR" dirty="0" smtClean="0"/>
          </a:p>
          <a:p>
            <a:pPr lvl="1"/>
            <a:r>
              <a:rPr lang="el-GR" dirty="0" smtClean="0"/>
              <a:t>Αλληλεπίδραση με αντικείμενα μέσω </a:t>
            </a:r>
            <a:r>
              <a:rPr lang="el-GR" dirty="0" err="1" smtClean="0"/>
              <a:t>μυικής</a:t>
            </a:r>
            <a:r>
              <a:rPr lang="el-GR" dirty="0" smtClean="0"/>
              <a:t> δράσης, με αποτέλεσμα την αλλαγή της κινητικής τους κατάστασης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Δεν είναι όμως πάντα απαραίτητη η πρόκληση κίνησης</a:t>
            </a:r>
          </a:p>
          <a:p>
            <a:pPr lvl="2"/>
            <a:r>
              <a:rPr lang="el-GR" dirty="0" smtClean="0"/>
              <a:t>Βαριά μπάλα</a:t>
            </a:r>
          </a:p>
          <a:p>
            <a:pPr lvl="2"/>
            <a:r>
              <a:rPr lang="el-GR" dirty="0" smtClean="0"/>
              <a:t>Μεγάλη ντουλάπα</a:t>
            </a:r>
          </a:p>
          <a:p>
            <a:pPr lvl="2"/>
            <a:r>
              <a:rPr lang="el-GR" dirty="0" smtClean="0"/>
              <a:t>Κλειδωμένο συρτάρι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99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69924"/>
            <a:ext cx="5163118" cy="2715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</a:t>
            </a:r>
            <a:r>
              <a:rPr lang="el-GR" i="1" dirty="0" smtClean="0"/>
              <a:t>Οι Δυνάμεις είναι αυτές που αλλάζουν την ταχύτητα ενός σώματος</a:t>
            </a:r>
            <a:r>
              <a:rPr lang="en-US" i="1" dirty="0" smtClean="0"/>
              <a:t>”</a:t>
            </a:r>
            <a:r>
              <a:rPr lang="el-GR" i="1" dirty="0" smtClean="0"/>
              <a:t> </a:t>
            </a:r>
          </a:p>
          <a:p>
            <a:pPr marL="68580" indent="0" algn="r">
              <a:buNone/>
            </a:pPr>
            <a:r>
              <a:rPr lang="el-GR" dirty="0" smtClean="0"/>
              <a:t>(</a:t>
            </a:r>
            <a:r>
              <a:rPr lang="en-US" dirty="0" smtClean="0"/>
              <a:t>I. Newton)</a:t>
            </a:r>
          </a:p>
          <a:p>
            <a:r>
              <a:rPr lang="el-GR" dirty="0" smtClean="0"/>
              <a:t>Δυο κατηγορίες δυνάμεων</a:t>
            </a:r>
          </a:p>
          <a:p>
            <a:pPr lvl="1"/>
            <a:r>
              <a:rPr lang="el-GR" dirty="0" smtClean="0"/>
              <a:t>Δυνάμεις Επαφής</a:t>
            </a:r>
          </a:p>
          <a:p>
            <a:pPr lvl="1"/>
            <a:r>
              <a:rPr lang="el-GR" dirty="0" smtClean="0"/>
              <a:t>Δυνάμεις Πεδίου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61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διανυσματική φύση της Δύναμης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65" y="1905000"/>
            <a:ext cx="6736836" cy="45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3316</TotalTime>
  <Words>1115</Words>
  <Application>Microsoft Office PowerPoint</Application>
  <PresentationFormat>On-screen Show (4:3)</PresentationFormat>
  <Paragraphs>264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Reminder…</vt:lpstr>
      <vt:lpstr>Φυσική για Μηχανικούς</vt:lpstr>
      <vt:lpstr>Φυσική για Μηχανικούς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Συνεχίζεται...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482</cp:revision>
  <dcterms:created xsi:type="dcterms:W3CDTF">2006-08-16T00:00:00Z</dcterms:created>
  <dcterms:modified xsi:type="dcterms:W3CDTF">2021-10-26T13:55:14Z</dcterms:modified>
  <cp:contentStatus/>
</cp:coreProperties>
</file>